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71" r:id="rId5"/>
    <p:sldId id="276" r:id="rId6"/>
    <p:sldId id="280" r:id="rId7"/>
    <p:sldId id="27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五年级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985" y="1875790"/>
            <a:ext cx="8113395" cy="31057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31030" y="447421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7775" y="4474845"/>
            <a:ext cx="44386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83245" y="447421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908810"/>
            <a:ext cx="8352790" cy="31121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86660" y="352806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2290" y="352806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76565" y="3528060"/>
            <a:ext cx="49530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89950" y="4053840"/>
            <a:ext cx="74104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896745"/>
            <a:ext cx="9157335" cy="32175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78680" y="3754755"/>
            <a:ext cx="75120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2055" y="3754755"/>
            <a:ext cx="72072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935" y="4280535"/>
            <a:ext cx="55689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24165" y="4679315"/>
            <a:ext cx="46355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665" y="1771015"/>
            <a:ext cx="8928735" cy="2987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65725" y="3752850"/>
            <a:ext cx="392430" cy="389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3335" y="4142105"/>
            <a:ext cx="55689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170</cp:revision>
  <dcterms:created xsi:type="dcterms:W3CDTF">2019-06-19T02:08:00Z</dcterms:created>
  <dcterms:modified xsi:type="dcterms:W3CDTF">2025-02-12T09:20:04Z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643635C5CD4147B2B12C13A474796A76_13</vt:lpwstr>
  </property>
</Properties>
</file>