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9" r:id="rId3"/>
    <p:sldId id="314" r:id="rId4"/>
    <p:sldId id="313" r:id="rId5"/>
    <p:sldId id="312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3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43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1125" y="1433195"/>
            <a:ext cx="6645910" cy="42792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619625" y="5262880"/>
            <a:ext cx="1277620" cy="3892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二千五百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21685" y="5339080"/>
            <a:ext cx="751205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01765" y="5278755"/>
            <a:ext cx="629285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970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77785" y="5262880"/>
            <a:ext cx="1277620" cy="3892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一千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九百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6825" y="2338070"/>
            <a:ext cx="6927215" cy="21812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034790" y="2647950"/>
            <a:ext cx="789305" cy="411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05450" y="2647950"/>
            <a:ext cx="703580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89445" y="2647950"/>
            <a:ext cx="723265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7200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40725" y="2647950"/>
            <a:ext cx="751205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9600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54370" y="3371850"/>
            <a:ext cx="731520" cy="3638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8570" y="3371850"/>
            <a:ext cx="751205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94195" y="3371850"/>
            <a:ext cx="751205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04430" y="3371850"/>
            <a:ext cx="760095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78850" y="3371850"/>
            <a:ext cx="885190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72760" y="3735705"/>
            <a:ext cx="636270" cy="3829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85970" y="4118610"/>
            <a:ext cx="492125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81215" y="4095750"/>
            <a:ext cx="464185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9845" y="2585085"/>
            <a:ext cx="6726555" cy="18307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34095" y="2905760"/>
            <a:ext cx="473710" cy="3543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34095" y="3260090"/>
            <a:ext cx="473710" cy="3543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34095" y="3614420"/>
            <a:ext cx="473710" cy="3543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34095" y="3968750"/>
            <a:ext cx="47371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7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755" y="2503170"/>
            <a:ext cx="6953250" cy="18510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52115" y="3851275"/>
            <a:ext cx="28657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4008   4080   8004   8040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44690" y="3851275"/>
            <a:ext cx="15436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4800   8400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</Words>
  <Application>WPS 演示</Application>
  <PresentationFormat>宽屏</PresentationFormat>
  <Paragraphs>44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2025-02-17T12:35:24Z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4268102815014CD4BE20E207104CD9B6_13</vt:lpwstr>
  </property>
</Properties>
</file>