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4"/>
  </p:notesMasterIdLst>
  <p:sldIdLst>
    <p:sldId id="401" r:id="rId4"/>
    <p:sldId id="402" r:id="rId5"/>
    <p:sldId id="299" r:id="rId6"/>
    <p:sldId id="388" r:id="rId7"/>
    <p:sldId id="302" r:id="rId8"/>
    <p:sldId id="333" r:id="rId9"/>
    <p:sldId id="317" r:id="rId10"/>
    <p:sldId id="318" r:id="rId11"/>
    <p:sldId id="319" r:id="rId12"/>
    <p:sldId id="320" r:id="rId13"/>
    <p:sldId id="322" r:id="rId15"/>
    <p:sldId id="324" r:id="rId16"/>
    <p:sldId id="384" r:id="rId17"/>
    <p:sldId id="325" r:id="rId18"/>
    <p:sldId id="385" r:id="rId19"/>
    <p:sldId id="314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124"/>
        <p:guide pos="39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png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51.png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3.png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675" y="2511425"/>
            <a:ext cx="8676640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第四章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不定积分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7920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一、分母不高于两次多项式的有理函数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" y="1534795"/>
            <a:ext cx="9571990" cy="8705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110" y="2519680"/>
            <a:ext cx="6655435" cy="833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3820" y="3409315"/>
            <a:ext cx="4547870" cy="765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1590" y="4231005"/>
            <a:ext cx="5144770" cy="8655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1590" y="5178425"/>
            <a:ext cx="4762500" cy="66611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7959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二、三角函数的积分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90" y="1247140"/>
            <a:ext cx="11064240" cy="50990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二、三角函数的积分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055" y="1489710"/>
            <a:ext cx="357124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350" y="2586355"/>
            <a:ext cx="2183130" cy="736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6480" y="2586355"/>
            <a:ext cx="3604260" cy="7359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2445" y="3429000"/>
            <a:ext cx="4772025" cy="1114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4235" y="4691380"/>
            <a:ext cx="2847340" cy="996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1575" y="4777740"/>
            <a:ext cx="1629410" cy="82359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0224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二、三角函数的积分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015" y="2768600"/>
            <a:ext cx="4378325" cy="8115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2420" y="3833495"/>
            <a:ext cx="3509645" cy="15989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2420" y="1632585"/>
            <a:ext cx="2644140" cy="8826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6320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二、三角函数的积分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05" y="1223010"/>
            <a:ext cx="3918585" cy="8401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2235" y="2458085"/>
            <a:ext cx="5427345" cy="7740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9580" y="2523490"/>
            <a:ext cx="2083435" cy="64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5475" y="3627120"/>
            <a:ext cx="3254375" cy="7918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9850" y="3627120"/>
            <a:ext cx="1916430" cy="782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5230" y="4537710"/>
            <a:ext cx="2436495" cy="8261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84270" y="5363845"/>
            <a:ext cx="3382010" cy="86677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10845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小结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740" y="1718310"/>
            <a:ext cx="8129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掌握待定系数法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5740" y="2851150"/>
            <a:ext cx="6609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学会运用三角函数换元法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99285" y="12156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09445" y="27768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íSľïḑe"/>
          <p:cNvSpPr txBox="1"/>
          <p:nvPr>
            <p:custDataLst>
              <p:tags r:id="rId7"/>
            </p:custDataLst>
          </p:nvPr>
        </p:nvSpPr>
        <p:spPr>
          <a:xfrm>
            <a:off x="2290445" y="1913890"/>
            <a:ext cx="60115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不定积分的概念与性质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8"/>
            </p:custDataLst>
          </p:nvPr>
        </p:nvSpPr>
        <p:spPr>
          <a:xfrm>
            <a:off x="2291080" y="3025775"/>
            <a:ext cx="450088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lang="en-US" altLang="zh-CN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换元积分法</a:t>
            </a:r>
            <a:endParaRPr lang="zh-CN" altLang="en-US" sz="32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9"/>
            </p:custDataLst>
          </p:nvPr>
        </p:nvSpPr>
        <p:spPr>
          <a:xfrm>
            <a:off x="2290445" y="4137894"/>
            <a:ext cx="60115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分部积分法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îṧḻiḍê"/>
          <p:cNvSpPr txBox="1"/>
          <p:nvPr>
            <p:custDataLst>
              <p:tags r:id="rId10"/>
            </p:custDataLst>
          </p:nvPr>
        </p:nvSpPr>
        <p:spPr>
          <a:xfrm>
            <a:off x="2352040" y="5342890"/>
            <a:ext cx="68338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第四节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几种特殊类型的函数的积分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18" grpId="0" bldLvl="0" animBg="1"/>
      <p:bldP spid="18" grpId="1" animBg="1"/>
      <p:bldP spid="22" grpId="0" bldLvl="0" animBg="1"/>
      <p:bldP spid="22" grpId="1" animBg="1"/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572511"/>
            <a:ext cx="433197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FOUR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510540" y="3124835"/>
            <a:ext cx="10768330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48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第四节</a:t>
            </a:r>
            <a:r>
              <a:rPr lang="en-US" altLang="zh-CN" sz="48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endParaRPr lang="en-US" altLang="zh-CN" sz="48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/>
            <a:r>
              <a:rPr lang="en-US" altLang="zh-CN" sz="48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48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几类特殊类型的函数积分</a:t>
            </a:r>
            <a:endParaRPr lang="zh-CN" altLang="en-US" sz="48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736725"/>
            <a:ext cx="3707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学习目标：</a:t>
            </a:r>
            <a:endParaRPr lang="zh-CN" altLang="en-US" sz="4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6015" y="3054985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了解并掌握待定系数法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6015" y="4126865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了解并掌握三角函数换元法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842200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一、分母不高于两次多项式的有理函数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2030730"/>
            <a:ext cx="11264265" cy="32804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378"/>
            <a:ext cx="85007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一、分母不高于两次多项式的有理函数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374775"/>
            <a:ext cx="6725285" cy="8185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435" y="2550795"/>
            <a:ext cx="4411980" cy="7886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1415" y="2550795"/>
            <a:ext cx="1945640" cy="7816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5070" y="3432175"/>
            <a:ext cx="6563995" cy="6635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2365" y="4195445"/>
            <a:ext cx="6118860" cy="5054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5070" y="4953000"/>
            <a:ext cx="2291715" cy="8401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6785" y="4946015"/>
            <a:ext cx="1873250" cy="84709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196340" y="353060"/>
            <a:ext cx="780161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一、分母不高于两次多项式的有理函数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340" y="1489710"/>
            <a:ext cx="4874260" cy="966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620" y="2626995"/>
            <a:ext cx="5181600" cy="1076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7945" y="3957320"/>
            <a:ext cx="4839335" cy="81089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81235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一、分母不高于两次多项式的有理函数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331595"/>
            <a:ext cx="4319270" cy="8896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065" y="2407285"/>
            <a:ext cx="5930900" cy="752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5965" y="2406650"/>
            <a:ext cx="4377690" cy="7531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005" y="3345815"/>
            <a:ext cx="1300480" cy="5200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1485" y="3345815"/>
            <a:ext cx="8521700" cy="5422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1005" y="4082415"/>
            <a:ext cx="1724025" cy="5251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5030" y="4074160"/>
            <a:ext cx="6221095" cy="527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98295" y="4990465"/>
            <a:ext cx="4745990" cy="6965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44285" y="4986020"/>
            <a:ext cx="3947795" cy="71882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186815" y="361315"/>
            <a:ext cx="768858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一、分母不高于两次多项式的有理函数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37920"/>
            <a:ext cx="6248400" cy="7931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575" y="2124075"/>
            <a:ext cx="5133975" cy="667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8550" y="2124075"/>
            <a:ext cx="5203190" cy="667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8160" y="2984500"/>
            <a:ext cx="4801870" cy="9398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8160" y="4117340"/>
            <a:ext cx="4425950" cy="7689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0645" y="5179695"/>
            <a:ext cx="4885690" cy="89979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3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commondata" val="eyJoZGlkIjoiMDJiNWIzNzI3NmQ5Yjk5NGQ2ZmM1NjVmMTFmOGVkODcifQ==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</Words>
  <Application>WPS 演示</Application>
  <PresentationFormat>宽屏</PresentationFormat>
  <Paragraphs>53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思源黑体 CN</vt:lpstr>
      <vt:lpstr>微软雅黑</vt:lpstr>
      <vt:lpstr>Arial Unicode MS</vt:lpstr>
      <vt:lpstr>Calibri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63</cp:revision>
  <dcterms:created xsi:type="dcterms:W3CDTF">2023-11-08T11:26:00Z</dcterms:created>
  <dcterms:modified xsi:type="dcterms:W3CDTF">2024-09-20T06:45:40Z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2052-12.1.0.18276</vt:lpwstr>
  </property>
</Properties>
</file>