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1" r:id="rId3"/>
    <p:sldId id="402" r:id="rId4"/>
    <p:sldId id="403" r:id="rId5"/>
    <p:sldId id="40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9" userDrawn="1">
          <p15:clr>
            <a:srgbClr val="A4A3A4"/>
          </p15:clr>
        </p15:guide>
        <p15:guide id="2" pos="4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9"/>
        <p:guide pos="40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9_00"/>
          <p:cNvPicPr>
            <a:picLocks noChangeAspect="1"/>
          </p:cNvPicPr>
          <p:nvPr/>
        </p:nvPicPr>
        <p:blipFill>
          <a:blip r:embed="rId1"/>
          <a:srcRect r="8366"/>
          <a:stretch>
            <a:fillRect/>
          </a:stretch>
        </p:blipFill>
        <p:spPr>
          <a:xfrm>
            <a:off x="2052955" y="809625"/>
            <a:ext cx="8086725" cy="307213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796665" y="2959100"/>
            <a:ext cx="1685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山下兰芽短浸溪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762240" y="2959100"/>
            <a:ext cx="1685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萧萧暮雨子规啼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482590" y="3334385"/>
            <a:ext cx="1685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门前流水尚能西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762240" y="3334385"/>
            <a:ext cx="1685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休将白发唱黄鸡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9_01"/>
          <p:cNvPicPr>
            <a:picLocks noChangeAspect="1"/>
          </p:cNvPicPr>
          <p:nvPr/>
        </p:nvPicPr>
        <p:blipFill>
          <a:blip r:embed="rId1"/>
          <a:srcRect l="-1878" t="-38" r="9444" b="38"/>
          <a:stretch>
            <a:fillRect/>
          </a:stretch>
        </p:blipFill>
        <p:spPr>
          <a:xfrm>
            <a:off x="1696720" y="926465"/>
            <a:ext cx="8798560" cy="12731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489960" y="1394460"/>
            <a:ext cx="3169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初生的兰的嫩芽浸在溪水中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569835" y="1394460"/>
            <a:ext cx="1723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这里形容雨声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509010" y="1800860"/>
            <a:ext cx="2586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不能再回到少年时代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135" y="845820"/>
            <a:ext cx="9246235" cy="19951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903595" y="1207135"/>
            <a:ext cx="758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黄州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674610" y="1604010"/>
            <a:ext cx="1188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写作背景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823335" y="2005330"/>
            <a:ext cx="96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清泉寺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604510" y="2019935"/>
            <a:ext cx="814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兰溪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954530" y="2388235"/>
            <a:ext cx="1527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自怨自艾哀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984625" y="239776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叹老去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593205" y="2392680"/>
            <a:ext cx="3841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谁道人生无再少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门前流水尚能西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813435"/>
            <a:ext cx="8063230" cy="57213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206230" y="3338195"/>
            <a:ext cx="2132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夕阳西下几时回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400290" y="4017645"/>
            <a:ext cx="2132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无可奈何花落去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018790" y="4385945"/>
            <a:ext cx="2132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似曾相识燕归来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5045" y="475424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1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2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197</cp:revision>
  <dcterms:created xsi:type="dcterms:W3CDTF">2019-06-19T02:08:00Z</dcterms:created>
  <dcterms:modified xsi:type="dcterms:W3CDTF">2025-02-09T15:48:49Z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