
<file path=[Content_Types].xml><?xml version="1.0" encoding="utf-8"?>
<Types xmlns="http://schemas.openxmlformats.org/package/2006/content-types">
  <Default Extension="jpeg" ContentType="image/jpeg"/>
  <Default Extension="JPG" ContentType="image/.jp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271" r:id="rId3"/>
    <p:sldId id="281" r:id="rId4"/>
    <p:sldId id="280" r:id="rId5"/>
    <p:sldId id="279" r:id="rId6"/>
    <p:sldId id="286" r:id="rId7"/>
    <p:sldId id="278" r:id="rId8"/>
    <p:sldId id="287" r:id="rId9"/>
  </p:sldIdLst>
  <p:sldSz cx="12192000" cy="6858000"/>
  <p:notesSz cx="6858000" cy="9144000"/>
  <p:custDataLst>
    <p:tags r:id="rId1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9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7F50"/>
    <a:srgbClr val="FFFFFF"/>
    <a:srgbClr val="1D8050"/>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76" d="100"/>
          <a:sy n="76" d="100"/>
        </p:scale>
        <p:origin x="72" y="187"/>
      </p:cViewPr>
      <p:guideLst>
        <p:guide orient="horz" pos="2160"/>
        <p:guide pos="391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gs" Target="tags/tag63.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tags" Target="../tags/tag62.xml"/><Relationship Id="rId20" Type="http://schemas.openxmlformats.org/officeDocument/2006/relationships/tags" Target="../tags/tag61.xml"/><Relationship Id="rId2" Type="http://schemas.openxmlformats.org/officeDocument/2006/relationships/slideLayout" Target="../slideLayouts/slideLayout2.xml"/><Relationship Id="rId19" Type="http://schemas.openxmlformats.org/officeDocument/2006/relationships/tags" Target="../tags/tag60.xml"/><Relationship Id="rId18" Type="http://schemas.openxmlformats.org/officeDocument/2006/relationships/tags" Target="../tags/tag59.xml"/><Relationship Id="rId17" Type="http://schemas.openxmlformats.org/officeDocument/2006/relationships/tags" Target="../tags/tag58.xml"/><Relationship Id="rId16" Type="http://schemas.openxmlformats.org/officeDocument/2006/relationships/tags" Target="../tags/tag57.xml"/><Relationship Id="rId15" Type="http://schemas.openxmlformats.org/officeDocument/2006/relationships/image" Target="../media/image2.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6"/>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7"/>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8"/>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9"/>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0"/>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21"/>
    </p:custData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tiff"/></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tiff"/></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tiff"/><Relationship Id="rId1" Type="http://schemas.openxmlformats.org/officeDocument/2006/relationships/image" Target="../media/image6.tiff"/></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tif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tiff"/></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132730" y="3648636"/>
            <a:ext cx="2723823" cy="369332"/>
          </a:xfrm>
          <a:prstGeom prst="rect">
            <a:avLst/>
          </a:prstGeom>
          <a:noFill/>
        </p:spPr>
        <p:txBody>
          <a:bodyPr wrap="none" rtlCol="0">
            <a:spAutoFit/>
          </a:bodyPr>
          <a:lstStyle/>
          <a:p>
            <a:r>
              <a:rPr lang="zh-CN" altLang="en-US" dirty="0"/>
              <a:t>二千六百零七万五千零四</a:t>
            </a:r>
            <a:endParaRPr lang="zh-CN" altLang="en-US" dirty="0"/>
          </a:p>
        </p:txBody>
      </p:sp>
      <p:pic>
        <p:nvPicPr>
          <p:cNvPr id="2" name="图片 1" descr="4-5_00"/>
          <p:cNvPicPr>
            <a:picLocks noChangeAspect="1"/>
          </p:cNvPicPr>
          <p:nvPr/>
        </p:nvPicPr>
        <p:blipFill>
          <a:blip r:embed="rId1"/>
          <a:stretch>
            <a:fillRect/>
          </a:stretch>
        </p:blipFill>
        <p:spPr>
          <a:xfrm>
            <a:off x="2417445" y="2388235"/>
            <a:ext cx="7114540" cy="1854200"/>
          </a:xfrm>
          <a:prstGeom prst="rect">
            <a:avLst/>
          </a:prstGeom>
        </p:spPr>
      </p:pic>
      <p:sp>
        <p:nvSpPr>
          <p:cNvPr id="8" name="文本框 7"/>
          <p:cNvSpPr txBox="1"/>
          <p:nvPr/>
        </p:nvSpPr>
        <p:spPr>
          <a:xfrm>
            <a:off x="4050665" y="3950335"/>
            <a:ext cx="327025" cy="449580"/>
          </a:xfrm>
          <a:prstGeom prst="rect">
            <a:avLst/>
          </a:prstGeom>
        </p:spPr>
        <p:txBody>
          <a:bodyPr wrap="square">
            <a:noAutofit/>
          </a:bodyPr>
          <a:p>
            <a:pPr marL="0" indent="0" algn="just" defTabSz="266700">
              <a:spcBef>
                <a:spcPct val="0"/>
              </a:spcBef>
              <a:spcAft>
                <a:spcPct val="0"/>
              </a:spcAft>
            </a:pPr>
            <a:r>
              <a:rPr lang="en-US" altLang="zh-CN" sz="2000">
                <a:solidFill>
                  <a:srgbClr val="FF0000"/>
                </a:solidFill>
                <a:latin typeface="黑体" panose="02010609060101010101" charset="-122"/>
                <a:ea typeface="黑体" panose="02010609060101010101" charset="-122"/>
              </a:rPr>
              <a:t>√</a:t>
            </a:r>
            <a:endParaRPr lang="en-US" altLang="zh-CN" sz="2000">
              <a:solidFill>
                <a:srgbClr val="FF0000"/>
              </a:solidFill>
              <a:latin typeface="黑体" panose="02010609060101010101" charset="-122"/>
              <a:ea typeface="黑体" panose="02010609060101010101" charset="-122"/>
            </a:endParaRPr>
          </a:p>
        </p:txBody>
      </p:sp>
      <p:sp>
        <p:nvSpPr>
          <p:cNvPr id="9" name="文本框 8"/>
          <p:cNvSpPr txBox="1"/>
          <p:nvPr/>
        </p:nvSpPr>
        <p:spPr>
          <a:xfrm>
            <a:off x="5237480" y="3950335"/>
            <a:ext cx="327025" cy="370840"/>
          </a:xfrm>
          <a:prstGeom prst="rect">
            <a:avLst/>
          </a:prstGeom>
        </p:spPr>
        <p:txBody>
          <a:bodyPr wrap="square">
            <a:noAutofit/>
          </a:bodyPr>
          <a:p>
            <a:pPr marL="0" indent="0" algn="just" defTabSz="266700">
              <a:spcBef>
                <a:spcPct val="0"/>
              </a:spcBef>
              <a:spcAft>
                <a:spcPct val="0"/>
              </a:spcAft>
            </a:pPr>
            <a:r>
              <a:rPr lang="en-US" altLang="zh-CN" sz="2000">
                <a:solidFill>
                  <a:srgbClr val="FF0000"/>
                </a:solidFill>
                <a:latin typeface="黑体" panose="02010609060101010101" charset="-122"/>
                <a:ea typeface="黑体" panose="02010609060101010101" charset="-122"/>
              </a:rPr>
              <a:t>√</a:t>
            </a:r>
            <a:endParaRPr lang="en-US" altLang="zh-CN" sz="2000">
              <a:solidFill>
                <a:srgbClr val="FF0000"/>
              </a:solidFill>
              <a:latin typeface="黑体" panose="02010609060101010101" charset="-122"/>
              <a:ea typeface="黑体" panose="02010609060101010101" charset="-122"/>
            </a:endParaRPr>
          </a:p>
        </p:txBody>
      </p:sp>
      <p:sp>
        <p:nvSpPr>
          <p:cNvPr id="10" name="文本框 9"/>
          <p:cNvSpPr txBox="1"/>
          <p:nvPr/>
        </p:nvSpPr>
        <p:spPr>
          <a:xfrm>
            <a:off x="6781165" y="3950335"/>
            <a:ext cx="327025" cy="449580"/>
          </a:xfrm>
          <a:prstGeom prst="rect">
            <a:avLst/>
          </a:prstGeom>
        </p:spPr>
        <p:txBody>
          <a:bodyPr wrap="square">
            <a:noAutofit/>
          </a:bodyPr>
          <a:p>
            <a:pPr marL="0" indent="0" algn="just" defTabSz="266700">
              <a:spcBef>
                <a:spcPct val="0"/>
              </a:spcBef>
              <a:spcAft>
                <a:spcPct val="0"/>
              </a:spcAft>
            </a:pPr>
            <a:r>
              <a:rPr lang="en-US" altLang="zh-CN" sz="2000">
                <a:solidFill>
                  <a:srgbClr val="FF0000"/>
                </a:solidFill>
                <a:latin typeface="黑体" panose="02010609060101010101" charset="-122"/>
                <a:ea typeface="黑体" panose="02010609060101010101" charset="-122"/>
              </a:rPr>
              <a:t>√</a:t>
            </a:r>
            <a:endParaRPr lang="en-US" altLang="zh-CN" sz="2000">
              <a:solidFill>
                <a:srgbClr val="FF0000"/>
              </a:solidFill>
              <a:latin typeface="黑体" panose="02010609060101010101" charset="-122"/>
              <a:ea typeface="黑体" panose="02010609060101010101" charset="-122"/>
            </a:endParaRPr>
          </a:p>
        </p:txBody>
      </p:sp>
      <p:sp>
        <p:nvSpPr>
          <p:cNvPr id="11" name="文本框 10"/>
          <p:cNvSpPr txBox="1"/>
          <p:nvPr/>
        </p:nvSpPr>
        <p:spPr>
          <a:xfrm>
            <a:off x="8962390" y="3950335"/>
            <a:ext cx="327025" cy="449580"/>
          </a:xfrm>
          <a:prstGeom prst="rect">
            <a:avLst/>
          </a:prstGeom>
        </p:spPr>
        <p:txBody>
          <a:bodyPr wrap="square">
            <a:noAutofit/>
          </a:bodyPr>
          <a:p>
            <a:pPr marL="0" indent="0" algn="just" defTabSz="266700">
              <a:spcBef>
                <a:spcPct val="0"/>
              </a:spcBef>
              <a:spcAft>
                <a:spcPct val="0"/>
              </a:spcAft>
            </a:pPr>
            <a:r>
              <a:rPr lang="en-US" altLang="zh-CN" sz="2000">
                <a:solidFill>
                  <a:srgbClr val="FF0000"/>
                </a:solidFill>
                <a:latin typeface="黑体" panose="02010609060101010101" charset="-122"/>
                <a:ea typeface="黑体" panose="02010609060101010101" charset="-122"/>
              </a:rPr>
              <a:t>√</a:t>
            </a:r>
            <a:endParaRPr lang="en-US" altLang="zh-CN" sz="2000">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P spid="10" grpId="0"/>
      <p:bldP spid="10" grpId="1"/>
      <p:bldP spid="11" grpId="0"/>
      <p:bldP spid="11"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132730" y="3648636"/>
            <a:ext cx="2723823" cy="369332"/>
          </a:xfrm>
          <a:prstGeom prst="rect">
            <a:avLst/>
          </a:prstGeom>
          <a:noFill/>
        </p:spPr>
        <p:txBody>
          <a:bodyPr wrap="none" rtlCol="0">
            <a:spAutoFit/>
          </a:bodyPr>
          <a:lstStyle/>
          <a:p>
            <a:r>
              <a:rPr lang="zh-CN" altLang="en-US" dirty="0"/>
              <a:t>二千六百零七万五千零四</a:t>
            </a:r>
            <a:endParaRPr lang="zh-CN" altLang="en-US" dirty="0"/>
          </a:p>
        </p:txBody>
      </p:sp>
      <p:pic>
        <p:nvPicPr>
          <p:cNvPr id="3" name="图片 2" descr="4-5_01"/>
          <p:cNvPicPr>
            <a:picLocks noChangeAspect="1"/>
          </p:cNvPicPr>
          <p:nvPr/>
        </p:nvPicPr>
        <p:blipFill>
          <a:blip r:embed="rId1"/>
          <a:stretch>
            <a:fillRect/>
          </a:stretch>
        </p:blipFill>
        <p:spPr>
          <a:xfrm>
            <a:off x="2340610" y="2245360"/>
            <a:ext cx="7365365" cy="2367280"/>
          </a:xfrm>
          <a:prstGeom prst="rect">
            <a:avLst/>
          </a:prstGeom>
        </p:spPr>
      </p:pic>
      <p:sp>
        <p:nvSpPr>
          <p:cNvPr id="2" name="文本框 1"/>
          <p:cNvSpPr txBox="1"/>
          <p:nvPr/>
        </p:nvSpPr>
        <p:spPr>
          <a:xfrm>
            <a:off x="6961505" y="2756535"/>
            <a:ext cx="576580" cy="378460"/>
          </a:xfrm>
          <a:prstGeom prst="rect">
            <a:avLst/>
          </a:prstGeom>
        </p:spPr>
        <p:txBody>
          <a:bodyPr wrap="square">
            <a:no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骏</a:t>
            </a:r>
            <a:endParaRPr lang="zh-CN" altLang="en-US" sz="2000">
              <a:solidFill>
                <a:srgbClr val="FF0000"/>
              </a:solidFill>
              <a:latin typeface="黑体" panose="02010609060101010101" charset="-122"/>
              <a:ea typeface="黑体" panose="02010609060101010101" charset="-122"/>
            </a:endParaRPr>
          </a:p>
        </p:txBody>
      </p:sp>
      <p:sp>
        <p:nvSpPr>
          <p:cNvPr id="5" name="文本框 4"/>
          <p:cNvSpPr txBox="1"/>
          <p:nvPr/>
        </p:nvSpPr>
        <p:spPr>
          <a:xfrm>
            <a:off x="7434580" y="2818130"/>
            <a:ext cx="727710" cy="337185"/>
          </a:xfrm>
          <a:prstGeom prst="rect">
            <a:avLst/>
          </a:prstGeom>
        </p:spPr>
        <p:txBody>
          <a:bodyPr wrap="square">
            <a:no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骏马</a:t>
            </a:r>
            <a:endParaRPr lang="zh-CN" altLang="en-US" sz="2000">
              <a:solidFill>
                <a:srgbClr val="FF0000"/>
              </a:solidFill>
              <a:latin typeface="黑体" panose="02010609060101010101" charset="-122"/>
              <a:ea typeface="黑体" panose="02010609060101010101" charset="-122"/>
            </a:endParaRPr>
          </a:p>
        </p:txBody>
      </p:sp>
      <p:sp>
        <p:nvSpPr>
          <p:cNvPr id="6" name="文本框 5"/>
          <p:cNvSpPr txBox="1"/>
          <p:nvPr/>
        </p:nvSpPr>
        <p:spPr>
          <a:xfrm>
            <a:off x="8350250" y="2756535"/>
            <a:ext cx="471170" cy="398780"/>
          </a:xfrm>
          <a:prstGeom prst="rect">
            <a:avLst/>
          </a:prstGeom>
        </p:spPr>
        <p:txBody>
          <a:bodyPr wrap="square">
            <a:sp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峻</a:t>
            </a:r>
            <a:endParaRPr lang="zh-CN" altLang="en-US" sz="2000">
              <a:solidFill>
                <a:srgbClr val="FF0000"/>
              </a:solidFill>
              <a:latin typeface="黑体" panose="02010609060101010101" charset="-122"/>
              <a:ea typeface="黑体" panose="02010609060101010101" charset="-122"/>
            </a:endParaRPr>
          </a:p>
        </p:txBody>
      </p:sp>
      <p:sp>
        <p:nvSpPr>
          <p:cNvPr id="7" name="文本框 6"/>
          <p:cNvSpPr txBox="1"/>
          <p:nvPr/>
        </p:nvSpPr>
        <p:spPr>
          <a:xfrm>
            <a:off x="8821420" y="2818130"/>
            <a:ext cx="748665" cy="337185"/>
          </a:xfrm>
          <a:prstGeom prst="rect">
            <a:avLst/>
          </a:prstGeom>
        </p:spPr>
        <p:txBody>
          <a:bodyPr wrap="square">
            <a:no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cs typeface="黑体" panose="02010609060101010101" charset="-122"/>
              </a:rPr>
              <a:t>严峻</a:t>
            </a:r>
            <a:endParaRPr lang="zh-CN" altLang="en-US" sz="2000">
              <a:solidFill>
                <a:srgbClr val="FF0000"/>
              </a:solidFill>
              <a:latin typeface="黑体" panose="02010609060101010101" charset="-122"/>
              <a:ea typeface="黑体" panose="02010609060101010101" charset="-122"/>
              <a:cs typeface="黑体" panose="02010609060101010101" charset="-122"/>
            </a:endParaRPr>
          </a:p>
        </p:txBody>
      </p:sp>
      <p:sp>
        <p:nvSpPr>
          <p:cNvPr id="8" name="文本框 7"/>
          <p:cNvSpPr txBox="1"/>
          <p:nvPr/>
        </p:nvSpPr>
        <p:spPr>
          <a:xfrm>
            <a:off x="3525520" y="3134995"/>
            <a:ext cx="480695" cy="398780"/>
          </a:xfrm>
          <a:prstGeom prst="rect">
            <a:avLst/>
          </a:prstGeom>
        </p:spPr>
        <p:txBody>
          <a:bodyPr wrap="square">
            <a:no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脯</a:t>
            </a:r>
            <a:endParaRPr lang="zh-CN" altLang="en-US" sz="2000">
              <a:solidFill>
                <a:srgbClr val="FF0000"/>
              </a:solidFill>
              <a:latin typeface="黑体" panose="02010609060101010101" charset="-122"/>
              <a:ea typeface="黑体" panose="02010609060101010101" charset="-122"/>
            </a:endParaRPr>
          </a:p>
        </p:txBody>
      </p:sp>
      <p:sp>
        <p:nvSpPr>
          <p:cNvPr id="9" name="文本框 8"/>
          <p:cNvSpPr txBox="1"/>
          <p:nvPr/>
        </p:nvSpPr>
        <p:spPr>
          <a:xfrm>
            <a:off x="3943350" y="3155315"/>
            <a:ext cx="812800" cy="398780"/>
          </a:xfrm>
          <a:prstGeom prst="rect">
            <a:avLst/>
          </a:prstGeom>
        </p:spPr>
        <p:txBody>
          <a:bodyPr wrap="square">
            <a:sp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cs typeface="黑体" panose="02010609060101010101" charset="-122"/>
              </a:rPr>
              <a:t>胸脯</a:t>
            </a:r>
            <a:endParaRPr lang="zh-CN" altLang="en-US" sz="2000">
              <a:solidFill>
                <a:srgbClr val="FF0000"/>
              </a:solidFill>
              <a:latin typeface="黑体" panose="02010609060101010101" charset="-122"/>
              <a:ea typeface="黑体" panose="02010609060101010101" charset="-122"/>
              <a:cs typeface="黑体" panose="02010609060101010101" charset="-122"/>
            </a:endParaRPr>
          </a:p>
        </p:txBody>
      </p:sp>
      <p:sp>
        <p:nvSpPr>
          <p:cNvPr id="10" name="文本框 9"/>
          <p:cNvSpPr txBox="1"/>
          <p:nvPr/>
        </p:nvSpPr>
        <p:spPr>
          <a:xfrm>
            <a:off x="4842510" y="3134995"/>
            <a:ext cx="460375" cy="398780"/>
          </a:xfrm>
          <a:prstGeom prst="rect">
            <a:avLst/>
          </a:prstGeom>
        </p:spPr>
        <p:txBody>
          <a:bodyPr wrap="square">
            <a:sp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捕</a:t>
            </a:r>
            <a:endParaRPr lang="zh-CN" altLang="en-US" sz="2000">
              <a:solidFill>
                <a:srgbClr val="FF0000"/>
              </a:solidFill>
              <a:latin typeface="黑体" panose="02010609060101010101" charset="-122"/>
              <a:ea typeface="黑体" panose="02010609060101010101" charset="-122"/>
            </a:endParaRPr>
          </a:p>
        </p:txBody>
      </p:sp>
      <p:sp>
        <p:nvSpPr>
          <p:cNvPr id="11" name="文本框 10"/>
          <p:cNvSpPr txBox="1"/>
          <p:nvPr/>
        </p:nvSpPr>
        <p:spPr>
          <a:xfrm>
            <a:off x="5302885" y="3134995"/>
            <a:ext cx="697865" cy="398780"/>
          </a:xfrm>
          <a:prstGeom prst="rect">
            <a:avLst/>
          </a:prstGeom>
        </p:spPr>
        <p:txBody>
          <a:bodyPr wrap="square">
            <a:sp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cs typeface="黑体" panose="02010609060101010101" charset="-122"/>
              </a:rPr>
              <a:t>捕鱼</a:t>
            </a:r>
            <a:endParaRPr lang="zh-CN" altLang="en-US" sz="2000">
              <a:solidFill>
                <a:srgbClr val="FF0000"/>
              </a:solidFill>
              <a:latin typeface="黑体" panose="02010609060101010101" charset="-122"/>
              <a:ea typeface="黑体" panose="02010609060101010101" charset="-122"/>
              <a:cs typeface="黑体" panose="02010609060101010101" charset="-122"/>
            </a:endParaRPr>
          </a:p>
        </p:txBody>
      </p:sp>
      <p:sp>
        <p:nvSpPr>
          <p:cNvPr id="12" name="文本框 11"/>
          <p:cNvSpPr txBox="1"/>
          <p:nvPr/>
        </p:nvSpPr>
        <p:spPr>
          <a:xfrm>
            <a:off x="7033895" y="3134360"/>
            <a:ext cx="400685" cy="399415"/>
          </a:xfrm>
          <a:prstGeom prst="rect">
            <a:avLst/>
          </a:prstGeom>
        </p:spPr>
        <p:txBody>
          <a:bodyPr wrap="square">
            <a:no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换</a:t>
            </a:r>
            <a:endParaRPr lang="zh-CN" altLang="en-US" sz="2000">
              <a:solidFill>
                <a:srgbClr val="FF0000"/>
              </a:solidFill>
              <a:latin typeface="黑体" panose="02010609060101010101" charset="-122"/>
              <a:ea typeface="黑体" panose="02010609060101010101" charset="-122"/>
            </a:endParaRPr>
          </a:p>
        </p:txBody>
      </p:sp>
      <p:sp>
        <p:nvSpPr>
          <p:cNvPr id="13" name="文本框 12"/>
          <p:cNvSpPr txBox="1"/>
          <p:nvPr/>
        </p:nvSpPr>
        <p:spPr>
          <a:xfrm>
            <a:off x="7433945" y="3134360"/>
            <a:ext cx="810260" cy="398780"/>
          </a:xfrm>
          <a:prstGeom prst="rect">
            <a:avLst/>
          </a:prstGeom>
        </p:spPr>
        <p:txBody>
          <a:bodyPr wrap="square">
            <a:sp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轮换</a:t>
            </a:r>
            <a:endParaRPr lang="zh-CN" altLang="en-US" sz="2000">
              <a:solidFill>
                <a:srgbClr val="FF0000"/>
              </a:solidFill>
              <a:latin typeface="黑体" panose="02010609060101010101" charset="-122"/>
              <a:ea typeface="黑体" panose="02010609060101010101" charset="-122"/>
            </a:endParaRPr>
          </a:p>
        </p:txBody>
      </p:sp>
      <p:sp>
        <p:nvSpPr>
          <p:cNvPr id="14" name="文本框 13"/>
          <p:cNvSpPr txBox="1"/>
          <p:nvPr/>
        </p:nvSpPr>
        <p:spPr>
          <a:xfrm>
            <a:off x="8414385" y="3134360"/>
            <a:ext cx="429895" cy="398780"/>
          </a:xfrm>
          <a:prstGeom prst="rect">
            <a:avLst/>
          </a:prstGeom>
        </p:spPr>
        <p:txBody>
          <a:bodyPr wrap="square">
            <a:sp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焕</a:t>
            </a:r>
            <a:endParaRPr lang="zh-CN" altLang="en-US" sz="2000">
              <a:solidFill>
                <a:srgbClr val="FF0000"/>
              </a:solidFill>
              <a:latin typeface="黑体" panose="02010609060101010101" charset="-122"/>
              <a:ea typeface="黑体" panose="02010609060101010101" charset="-122"/>
            </a:endParaRPr>
          </a:p>
        </p:txBody>
      </p:sp>
      <p:sp>
        <p:nvSpPr>
          <p:cNvPr id="15" name="文本框 14"/>
          <p:cNvSpPr txBox="1"/>
          <p:nvPr/>
        </p:nvSpPr>
        <p:spPr>
          <a:xfrm>
            <a:off x="8844280" y="3134360"/>
            <a:ext cx="697865" cy="398780"/>
          </a:xfrm>
          <a:prstGeom prst="rect">
            <a:avLst/>
          </a:prstGeom>
        </p:spPr>
        <p:txBody>
          <a:bodyPr wrap="square">
            <a:sp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焕发</a:t>
            </a:r>
            <a:endParaRPr lang="zh-CN" altLang="en-US" sz="2000">
              <a:solidFill>
                <a:srgbClr val="FF0000"/>
              </a:solidFill>
              <a:latin typeface="黑体" panose="02010609060101010101" charset="-122"/>
              <a:ea typeface="黑体" panose="02010609060101010101" charset="-122"/>
            </a:endParaRPr>
          </a:p>
        </p:txBody>
      </p:sp>
      <p:sp>
        <p:nvSpPr>
          <p:cNvPr id="16" name="文本框 15"/>
          <p:cNvSpPr txBox="1"/>
          <p:nvPr/>
        </p:nvSpPr>
        <p:spPr>
          <a:xfrm>
            <a:off x="3525520" y="3785235"/>
            <a:ext cx="522605" cy="398780"/>
          </a:xfrm>
          <a:prstGeom prst="rect">
            <a:avLst/>
          </a:prstGeom>
        </p:spPr>
        <p:txBody>
          <a:bodyPr wrap="square">
            <a:sp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悄</a:t>
            </a:r>
            <a:endParaRPr lang="zh-CN" altLang="en-US" sz="2000">
              <a:solidFill>
                <a:srgbClr val="FF0000"/>
              </a:solidFill>
              <a:latin typeface="黑体" panose="02010609060101010101" charset="-122"/>
              <a:ea typeface="黑体" panose="02010609060101010101" charset="-122"/>
            </a:endParaRPr>
          </a:p>
        </p:txBody>
      </p:sp>
      <p:sp>
        <p:nvSpPr>
          <p:cNvPr id="17" name="文本框 16"/>
          <p:cNvSpPr txBox="1"/>
          <p:nvPr/>
        </p:nvSpPr>
        <p:spPr>
          <a:xfrm>
            <a:off x="6000115" y="3785235"/>
            <a:ext cx="420370" cy="398780"/>
          </a:xfrm>
          <a:prstGeom prst="rect">
            <a:avLst/>
          </a:prstGeom>
        </p:spPr>
        <p:txBody>
          <a:bodyPr wrap="square">
            <a:sp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梢</a:t>
            </a:r>
            <a:endParaRPr lang="zh-CN" altLang="en-US" sz="2000">
              <a:solidFill>
                <a:srgbClr val="FF0000"/>
              </a:solidFill>
              <a:latin typeface="黑体" panose="02010609060101010101" charset="-122"/>
              <a:ea typeface="黑体" panose="02010609060101010101" charset="-122"/>
            </a:endParaRPr>
          </a:p>
        </p:txBody>
      </p:sp>
      <p:sp>
        <p:nvSpPr>
          <p:cNvPr id="18" name="文本框 17"/>
          <p:cNvSpPr txBox="1"/>
          <p:nvPr/>
        </p:nvSpPr>
        <p:spPr>
          <a:xfrm>
            <a:off x="6703060" y="3785235"/>
            <a:ext cx="450850" cy="398780"/>
          </a:xfrm>
          <a:prstGeom prst="rect">
            <a:avLst/>
          </a:prstGeom>
        </p:spPr>
        <p:txBody>
          <a:bodyPr wrap="square">
            <a:sp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俏</a:t>
            </a:r>
            <a:endParaRPr lang="zh-CN" altLang="en-US" sz="2000">
              <a:solidFill>
                <a:srgbClr val="FF0000"/>
              </a:solidFill>
              <a:latin typeface="黑体" panose="02010609060101010101" charset="-122"/>
              <a:ea typeface="黑体" panose="02010609060101010101" charset="-122"/>
            </a:endParaRPr>
          </a:p>
        </p:txBody>
      </p:sp>
      <p:sp>
        <p:nvSpPr>
          <p:cNvPr id="19" name="文本框 18"/>
          <p:cNvSpPr txBox="1"/>
          <p:nvPr/>
        </p:nvSpPr>
        <p:spPr>
          <a:xfrm>
            <a:off x="8980805" y="3785235"/>
            <a:ext cx="429895" cy="398780"/>
          </a:xfrm>
          <a:prstGeom prst="rect">
            <a:avLst/>
          </a:prstGeom>
        </p:spPr>
        <p:txBody>
          <a:bodyPr wrap="square">
            <a:sp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捎</a:t>
            </a:r>
            <a:endParaRPr lang="zh-CN" altLang="en-US" sz="2000">
              <a:solidFill>
                <a:srgbClr val="FF0000"/>
              </a:solidFill>
              <a:latin typeface="黑体" panose="02010609060101010101" charset="-122"/>
              <a:ea typeface="黑体" panose="02010609060101010101" charset="-122"/>
            </a:endParaRPr>
          </a:p>
        </p:txBody>
      </p:sp>
      <p:sp>
        <p:nvSpPr>
          <p:cNvPr id="20" name="文本框 19"/>
          <p:cNvSpPr txBox="1"/>
          <p:nvPr/>
        </p:nvSpPr>
        <p:spPr>
          <a:xfrm>
            <a:off x="4378960" y="4133215"/>
            <a:ext cx="438785" cy="398780"/>
          </a:xfrm>
          <a:prstGeom prst="rect">
            <a:avLst/>
          </a:prstGeom>
        </p:spPr>
        <p:txBody>
          <a:bodyPr wrap="square">
            <a:sp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消</a:t>
            </a:r>
            <a:endParaRPr lang="zh-CN" altLang="en-US" sz="2000">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bldP spid="5" grpId="1"/>
      <p:bldP spid="6" grpId="0"/>
      <p:bldP spid="6" grpId="1"/>
      <p:bldP spid="7" grpId="0"/>
      <p:bldP spid="7" grpId="1"/>
      <p:bldP spid="8" grpId="0"/>
      <p:bldP spid="8" grpId="1"/>
      <p:bldP spid="9" grpId="0"/>
      <p:bldP spid="9" grpId="1"/>
      <p:bldP spid="10" grpId="0"/>
      <p:bldP spid="10" grpId="1"/>
      <p:bldP spid="11" grpId="0"/>
      <p:bldP spid="11" grpId="1"/>
      <p:bldP spid="12" grpId="0"/>
      <p:bldP spid="12" grpId="1"/>
      <p:bldP spid="13" grpId="0"/>
      <p:bldP spid="13" grpId="1"/>
      <p:bldP spid="14" grpId="0"/>
      <p:bldP spid="14" grpId="1"/>
      <p:bldP spid="15" grpId="0"/>
      <p:bldP spid="15" grpId="1"/>
      <p:bldP spid="16" grpId="0"/>
      <p:bldP spid="16" grpId="1"/>
      <p:bldP spid="17" grpId="0"/>
      <p:bldP spid="17" grpId="1"/>
      <p:bldP spid="18" grpId="0"/>
      <p:bldP spid="18" grpId="1"/>
      <p:bldP spid="19" grpId="0"/>
      <p:bldP spid="19" grpId="1"/>
      <p:bldP spid="20" grpId="0"/>
      <p:bldP spid="20"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4-5_02"/>
          <p:cNvPicPr>
            <a:picLocks noChangeAspect="1"/>
          </p:cNvPicPr>
          <p:nvPr/>
        </p:nvPicPr>
        <p:blipFill>
          <a:blip r:embed="rId1"/>
          <a:stretch>
            <a:fillRect/>
          </a:stretch>
        </p:blipFill>
        <p:spPr>
          <a:xfrm>
            <a:off x="2448560" y="1448435"/>
            <a:ext cx="6976110" cy="4034790"/>
          </a:xfrm>
          <a:prstGeom prst="rect">
            <a:avLst/>
          </a:prstGeom>
        </p:spPr>
      </p:pic>
      <p:sp>
        <p:nvSpPr>
          <p:cNvPr id="2" name="文本框 1"/>
          <p:cNvSpPr txBox="1"/>
          <p:nvPr/>
        </p:nvSpPr>
        <p:spPr>
          <a:xfrm>
            <a:off x="6858635" y="2571115"/>
            <a:ext cx="996315" cy="398780"/>
          </a:xfrm>
          <a:prstGeom prst="rect">
            <a:avLst/>
          </a:prstGeom>
        </p:spPr>
        <p:txBody>
          <a:bodyPr wrap="square">
            <a:sp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千里马</a:t>
            </a:r>
            <a:endParaRPr lang="zh-CN" altLang="en-US" sz="2000">
              <a:solidFill>
                <a:srgbClr val="FF0000"/>
              </a:solidFill>
              <a:latin typeface="黑体" panose="02010609060101010101" charset="-122"/>
              <a:ea typeface="黑体" panose="02010609060101010101" charset="-122"/>
            </a:endParaRPr>
          </a:p>
        </p:txBody>
      </p:sp>
      <p:sp>
        <p:nvSpPr>
          <p:cNvPr id="3" name="文本框 2"/>
          <p:cNvSpPr txBox="1"/>
          <p:nvPr/>
        </p:nvSpPr>
        <p:spPr>
          <a:xfrm>
            <a:off x="3895725" y="3209925"/>
            <a:ext cx="1026795" cy="449580"/>
          </a:xfrm>
          <a:prstGeom prst="rect">
            <a:avLst/>
          </a:prstGeom>
        </p:spPr>
        <p:txBody>
          <a:bodyPr wrap="square">
            <a:no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铁公鸡</a:t>
            </a:r>
            <a:endParaRPr lang="zh-CN" altLang="en-US" sz="2000">
              <a:solidFill>
                <a:srgbClr val="FF0000"/>
              </a:solidFill>
              <a:latin typeface="黑体" panose="02010609060101010101" charset="-122"/>
              <a:ea typeface="黑体" panose="02010609060101010101" charset="-122"/>
            </a:endParaRPr>
          </a:p>
        </p:txBody>
      </p:sp>
      <p:sp>
        <p:nvSpPr>
          <p:cNvPr id="4" name="文本框 3"/>
          <p:cNvSpPr txBox="1"/>
          <p:nvPr/>
        </p:nvSpPr>
        <p:spPr>
          <a:xfrm>
            <a:off x="3401060" y="3515360"/>
            <a:ext cx="985520" cy="450215"/>
          </a:xfrm>
          <a:prstGeom prst="rect">
            <a:avLst/>
          </a:prstGeom>
        </p:spPr>
        <p:txBody>
          <a:bodyPr wrap="square">
            <a:no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糊涂虫</a:t>
            </a:r>
            <a:endParaRPr lang="zh-CN" altLang="en-US" sz="2000">
              <a:solidFill>
                <a:srgbClr val="FF0000"/>
              </a:solidFill>
              <a:latin typeface="黑体" panose="02010609060101010101" charset="-122"/>
              <a:ea typeface="黑体" panose="02010609060101010101" charset="-122"/>
            </a:endParaRPr>
          </a:p>
        </p:txBody>
      </p:sp>
      <p:sp>
        <p:nvSpPr>
          <p:cNvPr id="6" name="文本框 5"/>
          <p:cNvSpPr txBox="1"/>
          <p:nvPr/>
        </p:nvSpPr>
        <p:spPr>
          <a:xfrm>
            <a:off x="7466330" y="3825875"/>
            <a:ext cx="1068705" cy="378460"/>
          </a:xfrm>
          <a:prstGeom prst="rect">
            <a:avLst/>
          </a:prstGeom>
        </p:spPr>
        <p:txBody>
          <a:bodyPr wrap="square">
            <a:no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cs typeface="黑体" panose="02010609060101010101" charset="-122"/>
              </a:rPr>
              <a:t>老黄牛</a:t>
            </a:r>
            <a:endParaRPr lang="zh-CN" altLang="en-US" sz="2000">
              <a:solidFill>
                <a:srgbClr val="FF0000"/>
              </a:solidFill>
              <a:latin typeface="黑体" panose="02010609060101010101" charset="-122"/>
              <a:ea typeface="黑体" panose="02010609060101010101" charset="-122"/>
              <a:cs typeface="黑体" panose="02010609060101010101" charset="-122"/>
            </a:endParaRPr>
          </a:p>
        </p:txBody>
      </p:sp>
      <p:sp>
        <p:nvSpPr>
          <p:cNvPr id="7" name="文本框 6"/>
          <p:cNvSpPr txBox="1"/>
          <p:nvPr/>
        </p:nvSpPr>
        <p:spPr>
          <a:xfrm>
            <a:off x="3401060" y="4444365"/>
            <a:ext cx="984885" cy="449580"/>
          </a:xfrm>
          <a:prstGeom prst="rect">
            <a:avLst/>
          </a:prstGeom>
        </p:spPr>
        <p:txBody>
          <a:bodyPr wrap="square">
            <a:no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哈巴狗</a:t>
            </a:r>
            <a:endParaRPr lang="zh-CN" altLang="en-US" sz="2000">
              <a:solidFill>
                <a:srgbClr val="FF0000"/>
              </a:solidFill>
              <a:latin typeface="黑体" panose="02010609060101010101" charset="-122"/>
              <a:ea typeface="黑体" panose="02010609060101010101" charset="-122"/>
            </a:endParaRPr>
          </a:p>
        </p:txBody>
      </p:sp>
      <p:sp>
        <p:nvSpPr>
          <p:cNvPr id="8" name="文本框 7"/>
          <p:cNvSpPr txBox="1"/>
          <p:nvPr/>
        </p:nvSpPr>
        <p:spPr>
          <a:xfrm>
            <a:off x="6588125" y="4759960"/>
            <a:ext cx="1119505" cy="398780"/>
          </a:xfrm>
          <a:prstGeom prst="rect">
            <a:avLst/>
          </a:prstGeom>
        </p:spPr>
        <p:txBody>
          <a:bodyPr wrap="square">
            <a:spAutoFit/>
          </a:bodyPr>
          <a:p>
            <a:pPr marL="0" indent="0" algn="just" defTabSz="266700">
              <a:spcBef>
                <a:spcPct val="0"/>
              </a:spcBef>
              <a:spcAft>
                <a:spcPct val="0"/>
              </a:spcAft>
            </a:pPr>
            <a:r>
              <a:rPr lang="en-US" altLang="zh-CN" sz="1600">
                <a:latin typeface="Arial" panose="020B0604020202020204"/>
                <a:ea typeface="宋体" panose="02010600030101010101" pitchFamily="2" charset="-122"/>
              </a:rPr>
              <a:t> </a:t>
            </a:r>
            <a:r>
              <a:rPr lang="zh-CN" altLang="en-US" sz="2000">
                <a:solidFill>
                  <a:srgbClr val="FF0000"/>
                </a:solidFill>
                <a:latin typeface="黑体" panose="02010609060101010101" charset="-122"/>
                <a:ea typeface="黑体" panose="02010609060101010101" charset="-122"/>
              </a:rPr>
              <a:t>纸老虎</a:t>
            </a:r>
            <a:endParaRPr lang="zh-CN" altLang="en-US" sz="2000">
              <a:solidFill>
                <a:srgbClr val="FF0000"/>
              </a:solidFill>
              <a:latin typeface="黑体" panose="02010609060101010101" charset="-122"/>
              <a:ea typeface="黑体" panose="02010609060101010101" charset="-122"/>
            </a:endParaRPr>
          </a:p>
        </p:txBody>
      </p:sp>
      <p:sp>
        <p:nvSpPr>
          <p:cNvPr id="9" name="文本框 8"/>
          <p:cNvSpPr txBox="1"/>
          <p:nvPr/>
        </p:nvSpPr>
        <p:spPr>
          <a:xfrm>
            <a:off x="5872480" y="5084445"/>
            <a:ext cx="986155" cy="398780"/>
          </a:xfrm>
          <a:prstGeom prst="rect">
            <a:avLst/>
          </a:prstGeom>
        </p:spPr>
        <p:txBody>
          <a:bodyPr wrap="square">
            <a:sp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cs typeface="黑体" panose="02010609060101010101" charset="-122"/>
              </a:rPr>
              <a:t>百灵鸟</a:t>
            </a:r>
            <a:endParaRPr lang="zh-CN" altLang="en-US" sz="2000">
              <a:solidFill>
                <a:srgbClr val="FF0000"/>
              </a:solidFill>
              <a:latin typeface="黑体" panose="02010609060101010101" charset="-122"/>
              <a:ea typeface="黑体" panose="02010609060101010101" charset="-122"/>
              <a:cs typeface="黑体" panose="02010609060101010101" charset="-122"/>
            </a:endParaRPr>
          </a:p>
        </p:txBody>
      </p:sp>
      <p:sp>
        <p:nvSpPr>
          <p:cNvPr id="10" name="文本框 9"/>
          <p:cNvSpPr txBox="1"/>
          <p:nvPr/>
        </p:nvSpPr>
        <p:spPr>
          <a:xfrm>
            <a:off x="7156450" y="5080000"/>
            <a:ext cx="944880" cy="379095"/>
          </a:xfrm>
          <a:prstGeom prst="rect">
            <a:avLst/>
          </a:prstGeom>
        </p:spPr>
        <p:txBody>
          <a:bodyPr wrap="square">
            <a:no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领头羊</a:t>
            </a:r>
            <a:endParaRPr lang="zh-CN" altLang="en-US" sz="2000">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6" grpId="0"/>
      <p:bldP spid="6" grpId="1"/>
      <p:bldP spid="7" grpId="0"/>
      <p:bldP spid="7" grpId="1"/>
      <p:bldP spid="8" grpId="0"/>
      <p:bldP spid="8" grpId="1"/>
      <p:bldP spid="9" grpId="0"/>
      <p:bldP spid="9" grpId="1"/>
      <p:bldP spid="10" grpId="0"/>
      <p:bldP spid="10"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4-5_03"/>
          <p:cNvPicPr>
            <a:picLocks noChangeAspect="1"/>
          </p:cNvPicPr>
          <p:nvPr/>
        </p:nvPicPr>
        <p:blipFill>
          <a:blip r:embed="rId1"/>
          <a:stretch>
            <a:fillRect/>
          </a:stretch>
        </p:blipFill>
        <p:spPr>
          <a:xfrm>
            <a:off x="2952750" y="1536065"/>
            <a:ext cx="6245225" cy="1892935"/>
          </a:xfrm>
          <a:prstGeom prst="rect">
            <a:avLst/>
          </a:prstGeom>
        </p:spPr>
      </p:pic>
      <p:pic>
        <p:nvPicPr>
          <p:cNvPr id="2" name="图片 1" descr="4-5-1_00"/>
          <p:cNvPicPr>
            <a:picLocks noChangeAspect="1"/>
          </p:cNvPicPr>
          <p:nvPr/>
        </p:nvPicPr>
        <p:blipFill>
          <a:blip r:embed="rId2"/>
          <a:stretch>
            <a:fillRect/>
          </a:stretch>
        </p:blipFill>
        <p:spPr>
          <a:xfrm>
            <a:off x="2800985" y="3664585"/>
            <a:ext cx="6217920" cy="1458595"/>
          </a:xfrm>
          <a:prstGeom prst="rect">
            <a:avLst/>
          </a:prstGeom>
        </p:spPr>
      </p:pic>
      <p:sp>
        <p:nvSpPr>
          <p:cNvPr id="3" name="文本框 2"/>
          <p:cNvSpPr txBox="1"/>
          <p:nvPr/>
        </p:nvSpPr>
        <p:spPr>
          <a:xfrm>
            <a:off x="6332855" y="2561590"/>
            <a:ext cx="2004695" cy="398780"/>
          </a:xfrm>
          <a:prstGeom prst="rect">
            <a:avLst/>
          </a:prstGeom>
        </p:spPr>
        <p:txBody>
          <a:bodyPr wrap="square">
            <a:sp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引出解释或说明</a:t>
            </a:r>
            <a:endParaRPr lang="zh-CN" altLang="en-US" sz="2000">
              <a:solidFill>
                <a:srgbClr val="FF0000"/>
              </a:solidFill>
              <a:latin typeface="黑体" panose="02010609060101010101" charset="-122"/>
              <a:ea typeface="黑体" panose="02010609060101010101" charset="-122"/>
            </a:endParaRPr>
          </a:p>
        </p:txBody>
      </p:sp>
      <p:sp>
        <p:nvSpPr>
          <p:cNvPr id="4" name="文本框 3"/>
          <p:cNvSpPr txBox="1"/>
          <p:nvPr/>
        </p:nvSpPr>
        <p:spPr>
          <a:xfrm>
            <a:off x="5119370" y="3726180"/>
            <a:ext cx="3733165" cy="1334770"/>
          </a:xfrm>
          <a:prstGeom prst="rect">
            <a:avLst/>
          </a:prstGeom>
        </p:spPr>
        <p:txBody>
          <a:bodyPr wrap="square">
            <a:no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cs typeface="黑体" panose="02010609060101010101" charset="-122"/>
              </a:rPr>
              <a:t>小亮是个细心的孩子：每次放学的时候，他都认真检查书包有没有整理好，文具有没有归位，</a:t>
            </a:r>
            <a:r>
              <a:rPr lang="zh-CN" altLang="en-US" sz="2000">
                <a:solidFill>
                  <a:srgbClr val="FF0000"/>
                </a:solidFill>
                <a:latin typeface="黑体" panose="02010609060101010101" charset="-122"/>
                <a:ea typeface="黑体" panose="02010609060101010101" charset="-122"/>
                <a:cs typeface="黑体" panose="02010609060101010101" charset="-122"/>
              </a:rPr>
              <a:t>课后作业是否记清了。</a:t>
            </a:r>
            <a:endParaRPr lang="zh-CN" altLang="en-US" sz="2000">
              <a:solidFill>
                <a:srgbClr val="FF0000"/>
              </a:solidFill>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4-5-1_01"/>
          <p:cNvPicPr>
            <a:picLocks noChangeAspect="1"/>
          </p:cNvPicPr>
          <p:nvPr/>
        </p:nvPicPr>
        <p:blipFill>
          <a:blip r:embed="rId1"/>
          <a:stretch>
            <a:fillRect/>
          </a:stretch>
        </p:blipFill>
        <p:spPr>
          <a:xfrm>
            <a:off x="2215515" y="2316480"/>
            <a:ext cx="7415530" cy="2225040"/>
          </a:xfrm>
          <a:prstGeom prst="rect">
            <a:avLst/>
          </a:prstGeom>
        </p:spPr>
      </p:pic>
      <p:sp>
        <p:nvSpPr>
          <p:cNvPr id="6" name="文本框 5"/>
          <p:cNvSpPr txBox="1"/>
          <p:nvPr/>
        </p:nvSpPr>
        <p:spPr>
          <a:xfrm>
            <a:off x="2733040" y="3794125"/>
            <a:ext cx="6746240" cy="408940"/>
          </a:xfrm>
          <a:prstGeom prst="rect">
            <a:avLst/>
          </a:prstGeom>
        </p:spPr>
        <p:txBody>
          <a:bodyPr wrap="square">
            <a:noAutofit/>
          </a:bodyPr>
          <a:p>
            <a:pPr marL="0" indent="0" algn="just" defTabSz="266700">
              <a:spcBef>
                <a:spcPct val="0"/>
              </a:spcBef>
              <a:spcAft>
                <a:spcPct val="0"/>
              </a:spcAft>
            </a:pPr>
            <a:r>
              <a:rPr lang="zh-CN" altLang="en-US">
                <a:solidFill>
                  <a:srgbClr val="FF0000"/>
                </a:solidFill>
                <a:latin typeface="黑体" panose="02010609060101010101" charset="-122"/>
                <a:ea typeface="黑体" panose="02010609060101010101" charset="-122"/>
                <a:cs typeface="黑体" panose="02010609060101010101" charset="-122"/>
              </a:rPr>
              <a:t>第</a:t>
            </a:r>
            <a:r>
              <a:rPr lang="en-US" altLang="zh-CN">
                <a:solidFill>
                  <a:srgbClr val="FF0000"/>
                </a:solidFill>
                <a:latin typeface="黑体" panose="02010609060101010101" charset="-122"/>
                <a:ea typeface="黑体" panose="02010609060101010101" charset="-122"/>
                <a:cs typeface="黑体" panose="02010609060101010101" charset="-122"/>
              </a:rPr>
              <a:t>①</a:t>
            </a:r>
            <a:r>
              <a:rPr lang="zh-CN" altLang="en-US">
                <a:solidFill>
                  <a:srgbClr val="FF0000"/>
                </a:solidFill>
                <a:latin typeface="黑体" panose="02010609060101010101" charset="-122"/>
                <a:ea typeface="黑体" panose="02010609060101010101" charset="-122"/>
                <a:cs typeface="黑体" panose="02010609060101010101" charset="-122"/>
              </a:rPr>
              <a:t>句好。因为第</a:t>
            </a:r>
            <a:r>
              <a:rPr lang="en-US" altLang="zh-CN">
                <a:solidFill>
                  <a:srgbClr val="FF0000"/>
                </a:solidFill>
                <a:latin typeface="黑体" panose="02010609060101010101" charset="-122"/>
                <a:ea typeface="黑体" panose="02010609060101010101" charset="-122"/>
                <a:cs typeface="黑体" panose="02010609060101010101" charset="-122"/>
              </a:rPr>
              <a:t>①</a:t>
            </a:r>
            <a:r>
              <a:rPr lang="zh-CN" altLang="en-US">
                <a:solidFill>
                  <a:srgbClr val="FF0000"/>
                </a:solidFill>
                <a:latin typeface="黑体" panose="02010609060101010101" charset="-122"/>
                <a:ea typeface="黑体" panose="02010609060101010101" charset="-122"/>
                <a:cs typeface="黑体" panose="02010609060101010101" charset="-122"/>
              </a:rPr>
              <a:t>句中使用了“啦”这个语气词，能使语言</a:t>
            </a:r>
            <a:r>
              <a:rPr lang="zh-CN" altLang="en-US">
                <a:solidFill>
                  <a:srgbClr val="FF0000"/>
                </a:solidFill>
                <a:latin typeface="黑体" panose="02010609060101010101" charset="-122"/>
                <a:ea typeface="黑体" panose="02010609060101010101" charset="-122"/>
                <a:cs typeface="黑体" panose="02010609060101010101" charset="-122"/>
              </a:rPr>
              <a:t>更</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
        <p:nvSpPr>
          <p:cNvPr id="7" name="文本框 6"/>
          <p:cNvSpPr txBox="1"/>
          <p:nvPr/>
        </p:nvSpPr>
        <p:spPr>
          <a:xfrm>
            <a:off x="2733040" y="4119880"/>
            <a:ext cx="6138545" cy="352425"/>
          </a:xfrm>
          <a:prstGeom prst="rect">
            <a:avLst/>
          </a:prstGeom>
        </p:spPr>
        <p:txBody>
          <a:bodyPr wrap="square">
            <a:noAutofit/>
          </a:bodyPr>
          <a:p>
            <a:pPr marL="0" indent="0" algn="just" defTabSz="266700">
              <a:spcBef>
                <a:spcPct val="0"/>
              </a:spcBef>
              <a:spcAft>
                <a:spcPct val="0"/>
              </a:spcAft>
            </a:pPr>
            <a:r>
              <a:rPr lang="zh-CN" altLang="en-US">
                <a:solidFill>
                  <a:srgbClr val="FF0000"/>
                </a:solidFill>
                <a:latin typeface="黑体" panose="02010609060101010101" charset="-122"/>
                <a:ea typeface="黑体" panose="02010609060101010101" charset="-122"/>
                <a:cs typeface="黑体" panose="02010609060101010101" charset="-122"/>
              </a:rPr>
              <a:t>自然、亲切、生活化，</a:t>
            </a:r>
            <a:r>
              <a:rPr lang="en-US" altLang="zh-CN">
                <a:solidFill>
                  <a:srgbClr val="FF0000"/>
                </a:solidFill>
                <a:latin typeface="黑体" panose="02010609060101010101" charset="-122"/>
                <a:ea typeface="黑体" panose="02010609060101010101" charset="-122"/>
                <a:cs typeface="黑体" panose="02010609060101010101" charset="-122"/>
              </a:rPr>
              <a:t> </a:t>
            </a:r>
            <a:r>
              <a:rPr lang="zh-CN" altLang="en-US">
                <a:solidFill>
                  <a:srgbClr val="FF0000"/>
                </a:solidFill>
                <a:latin typeface="黑体" panose="02010609060101010101" charset="-122"/>
                <a:ea typeface="黑体" panose="02010609060101010101" charset="-122"/>
                <a:cs typeface="黑体" panose="02010609060101010101" charset="-122"/>
              </a:rPr>
              <a:t>使读者充分体会到作者对鹅的喜爱。</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4-5-1_02"/>
          <p:cNvPicPr>
            <a:picLocks noChangeAspect="1"/>
          </p:cNvPicPr>
          <p:nvPr/>
        </p:nvPicPr>
        <p:blipFill>
          <a:blip r:embed="rId1"/>
          <a:stretch>
            <a:fillRect/>
          </a:stretch>
        </p:blipFill>
        <p:spPr>
          <a:xfrm>
            <a:off x="2458085" y="1757680"/>
            <a:ext cx="7090410" cy="3342005"/>
          </a:xfrm>
          <a:prstGeom prst="rect">
            <a:avLst/>
          </a:prstGeom>
        </p:spPr>
      </p:pic>
      <p:sp>
        <p:nvSpPr>
          <p:cNvPr id="2" name="文本框 1"/>
          <p:cNvSpPr txBox="1"/>
          <p:nvPr/>
        </p:nvSpPr>
        <p:spPr>
          <a:xfrm>
            <a:off x="5963285" y="2941320"/>
            <a:ext cx="439420" cy="398780"/>
          </a:xfrm>
          <a:prstGeom prst="rect">
            <a:avLst/>
          </a:prstGeom>
        </p:spPr>
        <p:txBody>
          <a:bodyPr wrap="square">
            <a:sp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略</a:t>
            </a:r>
            <a:endParaRPr lang="zh-CN" altLang="en-US" sz="2000">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4-5-1_03"/>
          <p:cNvPicPr>
            <a:picLocks noChangeAspect="1"/>
          </p:cNvPicPr>
          <p:nvPr/>
        </p:nvPicPr>
        <p:blipFill>
          <a:blip r:embed="rId1"/>
          <a:stretch>
            <a:fillRect/>
          </a:stretch>
        </p:blipFill>
        <p:spPr>
          <a:xfrm>
            <a:off x="2513330" y="1931670"/>
            <a:ext cx="6878320" cy="3312795"/>
          </a:xfrm>
          <a:prstGeom prst="rect">
            <a:avLst/>
          </a:prstGeom>
        </p:spPr>
      </p:pic>
      <p:sp>
        <p:nvSpPr>
          <p:cNvPr id="2" name="文本框 1"/>
          <p:cNvSpPr txBox="1"/>
          <p:nvPr/>
        </p:nvSpPr>
        <p:spPr>
          <a:xfrm>
            <a:off x="4297045" y="2427605"/>
            <a:ext cx="2025015" cy="346710"/>
          </a:xfrm>
          <a:prstGeom prst="rect">
            <a:avLst/>
          </a:prstGeom>
        </p:spPr>
        <p:txBody>
          <a:bodyPr wrap="square">
            <a:no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不论平地与山尖</a:t>
            </a:r>
            <a:endParaRPr lang="zh-CN" altLang="en-US" sz="2000">
              <a:solidFill>
                <a:srgbClr val="FF0000"/>
              </a:solidFill>
              <a:latin typeface="黑体" panose="02010609060101010101" charset="-122"/>
              <a:ea typeface="黑体" panose="02010609060101010101" charset="-122"/>
            </a:endParaRPr>
          </a:p>
        </p:txBody>
      </p:sp>
      <p:sp>
        <p:nvSpPr>
          <p:cNvPr id="3" name="文本框 2"/>
          <p:cNvSpPr txBox="1"/>
          <p:nvPr/>
        </p:nvSpPr>
        <p:spPr>
          <a:xfrm>
            <a:off x="5758180" y="2774315"/>
            <a:ext cx="2230120" cy="319405"/>
          </a:xfrm>
          <a:prstGeom prst="rect">
            <a:avLst/>
          </a:prstGeom>
        </p:spPr>
        <p:txBody>
          <a:bodyPr wrap="square">
            <a:no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为谁辛苦为谁甜</a:t>
            </a:r>
            <a:endParaRPr lang="zh-CN" altLang="en-US" sz="2000">
              <a:solidFill>
                <a:srgbClr val="FF0000"/>
              </a:solidFill>
              <a:latin typeface="黑体" panose="02010609060101010101" charset="-122"/>
              <a:ea typeface="黑体" panose="02010609060101010101" charset="-122"/>
            </a:endParaRPr>
          </a:p>
        </p:txBody>
      </p:sp>
      <p:sp>
        <p:nvSpPr>
          <p:cNvPr id="4" name="文本框 3"/>
          <p:cNvSpPr txBox="1"/>
          <p:nvPr/>
        </p:nvSpPr>
        <p:spPr>
          <a:xfrm>
            <a:off x="4728845" y="3093720"/>
            <a:ext cx="522605" cy="398780"/>
          </a:xfrm>
          <a:prstGeom prst="rect">
            <a:avLst/>
          </a:prstGeom>
        </p:spPr>
        <p:txBody>
          <a:bodyPr wrap="square">
            <a:sp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唐</a:t>
            </a:r>
            <a:endParaRPr lang="zh-CN" altLang="en-US" sz="2000">
              <a:solidFill>
                <a:srgbClr val="FF0000"/>
              </a:solidFill>
              <a:latin typeface="黑体" panose="02010609060101010101" charset="-122"/>
              <a:ea typeface="黑体" panose="02010609060101010101" charset="-122"/>
            </a:endParaRPr>
          </a:p>
        </p:txBody>
      </p:sp>
      <p:sp>
        <p:nvSpPr>
          <p:cNvPr id="6" name="文本框 5"/>
          <p:cNvSpPr txBox="1"/>
          <p:nvPr/>
        </p:nvSpPr>
        <p:spPr>
          <a:xfrm>
            <a:off x="5727065" y="3093720"/>
            <a:ext cx="741045" cy="398780"/>
          </a:xfrm>
          <a:prstGeom prst="rect">
            <a:avLst/>
          </a:prstGeom>
        </p:spPr>
        <p:txBody>
          <a:bodyPr wrap="square">
            <a:sp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cs typeface="黑体" panose="02010609060101010101" charset="-122"/>
              </a:rPr>
              <a:t>罗隐</a:t>
            </a:r>
            <a:endParaRPr lang="zh-CN" altLang="en-US" sz="2000">
              <a:solidFill>
                <a:srgbClr val="FF0000"/>
              </a:solidFill>
              <a:latin typeface="黑体" panose="02010609060101010101" charset="-122"/>
              <a:ea typeface="黑体" panose="02010609060101010101" charset="-122"/>
              <a:cs typeface="黑体" panose="02010609060101010101" charset="-122"/>
            </a:endParaRPr>
          </a:p>
        </p:txBody>
      </p:sp>
      <p:sp>
        <p:nvSpPr>
          <p:cNvPr id="7" name="文本框 6"/>
          <p:cNvSpPr txBox="1"/>
          <p:nvPr/>
        </p:nvSpPr>
        <p:spPr>
          <a:xfrm>
            <a:off x="8268335" y="3093720"/>
            <a:ext cx="727710" cy="398780"/>
          </a:xfrm>
          <a:prstGeom prst="rect">
            <a:avLst/>
          </a:prstGeom>
        </p:spPr>
        <p:txBody>
          <a:bodyPr wrap="square">
            <a:sp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平地</a:t>
            </a:r>
            <a:endParaRPr lang="zh-CN" altLang="en-US" sz="2000">
              <a:solidFill>
                <a:srgbClr val="FF0000"/>
              </a:solidFill>
              <a:latin typeface="黑体" panose="02010609060101010101" charset="-122"/>
              <a:ea typeface="黑体" panose="02010609060101010101" charset="-122"/>
            </a:endParaRPr>
          </a:p>
        </p:txBody>
      </p:sp>
      <p:sp>
        <p:nvSpPr>
          <p:cNvPr id="8" name="文本框 7"/>
          <p:cNvSpPr txBox="1"/>
          <p:nvPr/>
        </p:nvSpPr>
        <p:spPr>
          <a:xfrm>
            <a:off x="3575685" y="3429000"/>
            <a:ext cx="812800" cy="358140"/>
          </a:xfrm>
          <a:prstGeom prst="rect">
            <a:avLst/>
          </a:prstGeom>
        </p:spPr>
        <p:txBody>
          <a:bodyPr wrap="square">
            <a:no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山尖</a:t>
            </a:r>
            <a:endParaRPr lang="zh-CN" altLang="en-US" sz="2000">
              <a:solidFill>
                <a:srgbClr val="FF0000"/>
              </a:solidFill>
              <a:latin typeface="黑体" panose="02010609060101010101" charset="-122"/>
              <a:ea typeface="黑体" panose="02010609060101010101" charset="-122"/>
            </a:endParaRPr>
          </a:p>
        </p:txBody>
      </p:sp>
      <p:sp>
        <p:nvSpPr>
          <p:cNvPr id="9" name="文本框 8"/>
          <p:cNvSpPr txBox="1"/>
          <p:nvPr/>
        </p:nvSpPr>
        <p:spPr>
          <a:xfrm>
            <a:off x="6684010" y="3429000"/>
            <a:ext cx="779780" cy="398780"/>
          </a:xfrm>
          <a:prstGeom prst="rect">
            <a:avLst/>
          </a:prstGeom>
        </p:spPr>
        <p:txBody>
          <a:bodyPr wrap="square">
            <a:sp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不论</a:t>
            </a:r>
            <a:endParaRPr lang="zh-CN" altLang="en-US" sz="2000">
              <a:solidFill>
                <a:srgbClr val="FF0000"/>
              </a:solidFill>
              <a:latin typeface="黑体" panose="02010609060101010101" charset="-122"/>
              <a:ea typeface="黑体" panose="02010609060101010101" charset="-122"/>
            </a:endParaRPr>
          </a:p>
        </p:txBody>
      </p:sp>
      <p:sp>
        <p:nvSpPr>
          <p:cNvPr id="10" name="文本框 9"/>
          <p:cNvSpPr txBox="1"/>
          <p:nvPr/>
        </p:nvSpPr>
        <p:spPr>
          <a:xfrm>
            <a:off x="8268335" y="3429000"/>
            <a:ext cx="504825" cy="398780"/>
          </a:xfrm>
          <a:prstGeom prst="rect">
            <a:avLst/>
          </a:prstGeom>
        </p:spPr>
        <p:txBody>
          <a:bodyPr wrap="square">
            <a:sp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rPr>
              <a:t>尽</a:t>
            </a:r>
            <a:endParaRPr lang="zh-CN" altLang="en-US" sz="2000">
              <a:solidFill>
                <a:srgbClr val="FF0000"/>
              </a:solidFill>
              <a:latin typeface="黑体" panose="02010609060101010101" charset="-122"/>
              <a:ea typeface="黑体" panose="02010609060101010101" charset="-122"/>
            </a:endParaRPr>
          </a:p>
        </p:txBody>
      </p:sp>
      <p:sp>
        <p:nvSpPr>
          <p:cNvPr id="11" name="文本框 10"/>
          <p:cNvSpPr txBox="1"/>
          <p:nvPr/>
        </p:nvSpPr>
        <p:spPr>
          <a:xfrm>
            <a:off x="3121025" y="4441825"/>
            <a:ext cx="6054090" cy="802640"/>
          </a:xfrm>
          <a:prstGeom prst="rect">
            <a:avLst/>
          </a:prstGeom>
        </p:spPr>
        <p:txBody>
          <a:bodyPr wrap="square">
            <a:noAutofit/>
          </a:bodyPr>
          <a:p>
            <a:pPr marL="0" indent="0" algn="just" defTabSz="266700">
              <a:spcBef>
                <a:spcPct val="0"/>
              </a:spcBef>
              <a:spcAft>
                <a:spcPct val="0"/>
              </a:spcAft>
            </a:pPr>
            <a:r>
              <a:rPr lang="zh-CN" altLang="en-US" sz="2000">
                <a:solidFill>
                  <a:srgbClr val="FF0000"/>
                </a:solidFill>
                <a:latin typeface="黑体" panose="02010609060101010101" charset="-122"/>
                <a:ea typeface="黑体" panose="02010609060101010101" charset="-122"/>
                <a:cs typeface="黑体" panose="02010609060101010101" charset="-122"/>
              </a:rPr>
              <a:t>蜜蜂采蜜本是为了自己食用，却被人类享用了。诗歌表达了作者对辛勤耕作的劳动人民的赞美和对不劳而获者的不满。</a:t>
            </a:r>
            <a:endParaRPr lang="zh-CN" altLang="en-US" sz="2000">
              <a:solidFill>
                <a:srgbClr val="FF0000"/>
              </a:solidFill>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6" grpId="0"/>
      <p:bldP spid="6" grpId="1"/>
      <p:bldP spid="7" grpId="0"/>
      <p:bldP spid="7" grpId="1"/>
      <p:bldP spid="8" grpId="0"/>
      <p:bldP spid="8" grpId="1"/>
      <p:bldP spid="9" grpId="0"/>
      <p:bldP spid="9" grpId="1"/>
      <p:bldP spid="10" grpId="0"/>
      <p:bldP spid="10" grpId="1"/>
      <p:bldP spid="11" grpId="0"/>
      <p:bldP spid="11"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RESOURCE_RECORD_KEY" val="{&quot;13&quot;:[4364974],&quot;65&quot;:[20205081],&quot;71&quot;:[76235679627]}"/>
  <p:tag name="COMMONDATA" val="eyJoZGlkIjoiMzhjMGRlZjUxYzk1MDA0ZTMwMTBlZmEyMTI1NDc1ZWMifQ=="/>
  <p:tag name="commondata" val="eyJoZGlkIjoiYjFiYjY5OWFmMDE4YjU1YzI1N2JmOGY2NDIxYTYzYWMifQ=="/>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
      <a:dk1>
        <a:srgbClr val="000000"/>
      </a:dk1>
      <a:lt1>
        <a:srgbClr val="FFFFFF"/>
      </a:lt1>
      <a:dk2>
        <a:srgbClr val="360C0D"/>
      </a:dk2>
      <a:lt2>
        <a:srgbClr val="FCF2F2"/>
      </a:lt2>
      <a:accent1>
        <a:srgbClr val="FFA0A5"/>
      </a:accent1>
      <a:accent2>
        <a:srgbClr val="DC9C69"/>
      </a:accent2>
      <a:accent3>
        <a:srgbClr val="DCD169"/>
      </a:accent3>
      <a:accent4>
        <a:srgbClr val="B6EB73"/>
      </a:accent4>
      <a:accent5>
        <a:srgbClr val="7CDC69"/>
      </a:accent5>
      <a:accent6>
        <a:srgbClr val="69DC8C"/>
      </a:accent6>
      <a:hlink>
        <a:srgbClr val="658BD5"/>
      </a:hlink>
      <a:folHlink>
        <a:srgbClr val="A16AA5"/>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264</Words>
  <Application>WPS 演示</Application>
  <PresentationFormat>宽屏</PresentationFormat>
  <Paragraphs>90</Paragraphs>
  <Slides>7</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7</vt:i4>
      </vt:variant>
    </vt:vector>
  </HeadingPairs>
  <TitlesOfParts>
    <vt:vector size="19" baseType="lpstr">
      <vt:lpstr>Arial</vt:lpstr>
      <vt:lpstr>宋体</vt:lpstr>
      <vt:lpstr>Wingdings</vt:lpstr>
      <vt:lpstr>Wingdings</vt:lpstr>
      <vt:lpstr>微软雅黑</vt:lpstr>
      <vt:lpstr>Arial Unicode MS</vt:lpstr>
      <vt:lpstr>Calibri</vt:lpstr>
      <vt:lpstr>黑体</vt:lpstr>
      <vt:lpstr>Arial</vt:lpstr>
      <vt:lpstr>Times New Roman</vt:lpstr>
      <vt:lpstr>Constantia</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TW</dc:creator>
  <cp:lastModifiedBy>小辣椒很努力✔</cp:lastModifiedBy>
  <cp:revision>174</cp:revision>
  <dcterms:created xsi:type="dcterms:W3CDTF">2019-06-19T02:08:00Z</dcterms:created>
  <dcterms:modified xsi:type="dcterms:W3CDTF">2025-02-07T11:30:33Z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9B192159079246F489A1774F39AE4EA8_13</vt:lpwstr>
  </property>
</Properties>
</file>