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8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96645"/>
            <a:ext cx="10994390" cy="33070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12720" y="3441700"/>
            <a:ext cx="1265555" cy="457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19615" y="3898900"/>
            <a:ext cx="7175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73630" y="3898265"/>
            <a:ext cx="1011555" cy="457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93835" y="3429000"/>
            <a:ext cx="88392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15405" y="3441700"/>
            <a:ext cx="1029970" cy="457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61380" y="3898265"/>
            <a:ext cx="1006475" cy="505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9" grpId="0"/>
      <p:bldP spid="8" grpId="0"/>
      <p:bldP spid="11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04620"/>
            <a:ext cx="10969625" cy="2320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37375" y="3225165"/>
            <a:ext cx="1010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疆土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7600" y="3241675"/>
            <a:ext cx="121920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履行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3603" y="27666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潜入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9225" y="2766695"/>
            <a:ext cx="1265555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30128" y="23082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皇家园林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20898" y="18402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一泻千里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829310"/>
            <a:ext cx="9723755" cy="54203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610735" y="4925060"/>
            <a:ext cx="544830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345690" y="4526280"/>
            <a:ext cx="5265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幼虎在山谷吼叫，各种野兽无不恐惧惶恐。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345690" y="3264535"/>
            <a:ext cx="6544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年轻人聪敏，国家就聪敏；年轻人富有，国家就富有。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45690" y="2021205"/>
            <a:ext cx="7122160" cy="3803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所以今天的责任，不在别人，全在我们年轻人的肩上。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345690" y="5788025"/>
            <a:ext cx="5308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鹰隼展翅试飞，掀起狂风，飞沙走石。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790055" y="1216660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575935" y="2471420"/>
            <a:ext cx="4533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4610735" y="369824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1" grpId="0"/>
      <p:bldP spid="7" grpId="0"/>
      <p:bldP spid="12" grpId="0"/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67435"/>
            <a:ext cx="10950575" cy="4534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31560" y="2432685"/>
            <a:ext cx="1247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独立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2655" y="2432685"/>
            <a:ext cx="7442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3573" y="24326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自由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88008" y="24326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进步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83275" y="3365500"/>
            <a:ext cx="434340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64075" y="2432685"/>
            <a:ext cx="7975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5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9625" cy="2127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29800" y="1979930"/>
            <a:ext cx="10598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宝剑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8908" y="28105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奇花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9225" y="1979930"/>
            <a:ext cx="12509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鹰隼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98820" y="2810510"/>
            <a:ext cx="1265555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乳虎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8820" y="1979930"/>
            <a:ext cx="7854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潜龙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0070" y="748665"/>
            <a:ext cx="5878195" cy="5848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79445" y="5784215"/>
            <a:ext cx="5798820" cy="80073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10000"/>
              </a:lnSpc>
            </a:pPr>
            <a:r>
              <a:rPr lang="en-US" altLang="zh-CN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作者的愿望实现了。进入新世纪以来，我国航天事业取得重大成绩，如神舟十八号载人飞船发射成功。在我国的航天事业取得的成就中，就有大量的中国少年无怨无悔，兢兢业业，奉献自己的青春年华。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396865" y="2745105"/>
            <a:ext cx="731520" cy="4781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79720" y="2981325"/>
            <a:ext cx="756285" cy="7010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380990" y="2773680"/>
            <a:ext cx="755015" cy="447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370195" y="3009900"/>
            <a:ext cx="769620" cy="4324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70195" y="3658235"/>
            <a:ext cx="760095" cy="2324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360670" y="3444875"/>
            <a:ext cx="777240" cy="4629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052945" y="3989070"/>
            <a:ext cx="861695" cy="3340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ACD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1006455" cy="3198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27675" y="3958590"/>
            <a:ext cx="80391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4225" y="3958590"/>
            <a:ext cx="76073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29475" y="353695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85110" y="3536950"/>
            <a:ext cx="1247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391.35,&quot;left&quot;:184.7,&quot;top&quot;:95.8,&quot;width&quot;:560.8}"/>
</p:tagLst>
</file>

<file path=ppt/tags/tag64.xml><?xml version="1.0" encoding="utf-8"?>
<p:tagLst xmlns:p="http://schemas.openxmlformats.org/presentationml/2006/main">
  <p:tag name="KSO_WM_DIAGRAM_VIRTUALLY_FRAME" val="{&quot;height&quot;:391.35,&quot;left&quot;:184.7,&quot;top&quot;:95.8,&quot;width&quot;:560.8}"/>
</p:tagLst>
</file>

<file path=ppt/tags/tag65.xml><?xml version="1.0" encoding="utf-8"?>
<p:tagLst xmlns:p="http://schemas.openxmlformats.org/presentationml/2006/main">
  <p:tag name="KSO_WM_DIAGRAM_VIRTUALLY_FRAME" val="{&quot;height&quot;:391.35,&quot;left&quot;:184.7,&quot;top&quot;:95.8,&quot;width&quot;:560.8}"/>
</p:tagLst>
</file>

<file path=ppt/tags/tag66.xml><?xml version="1.0" encoding="utf-8"?>
<p:tagLst xmlns:p="http://schemas.openxmlformats.org/presentationml/2006/main">
  <p:tag name="KSO_WM_DIAGRAM_VIRTUALLY_FRAME" val="{&quot;height&quot;:391.35,&quot;left&quot;:184.7,&quot;top&quot;:95.8,&quot;width&quot;:560.8}"/>
</p:tagLst>
</file>

<file path=ppt/tags/tag67.xml><?xml version="1.0" encoding="utf-8"?>
<p:tagLst xmlns:p="http://schemas.openxmlformats.org/presentationml/2006/main">
  <p:tag name="KSO_WM_DIAGRAM_VIRTUALLY_FRAME" val="{&quot;height&quot;:391.35,&quot;left&quot;:184.7,&quot;top&quot;:95.8,&quot;width&quot;:560.8}"/>
</p:tagLst>
</file>

<file path=ppt/tags/tag68.xml><?xml version="1.0" encoding="utf-8"?>
<p:tagLst xmlns:p="http://schemas.openxmlformats.org/presentationml/2006/main">
  <p:tag name="KSO_WM_DIAGRAM_VIRTUALLY_FRAME" val="{&quot;height&quot;:391.35,&quot;left&quot;:184.7,&quot;top&quot;:95.8,&quot;width&quot;:560.8}"/>
</p:tagLst>
</file>

<file path=ppt/tags/tag69.xml><?xml version="1.0" encoding="utf-8"?>
<p:tagLst xmlns:p="http://schemas.openxmlformats.org/presentationml/2006/main">
  <p:tag name="KSO_WM_DIAGRAM_VIRTUALLY_FRAME" val="{&quot;height&quot;:391.35,&quot;left&quot;:184.7,&quot;top&quot;:95.8,&quot;width&quot;:560.8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91.35,&quot;left&quot;:184.7,&quot;top&quot;:95.8,&quot;width&quot;:560.8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</Words>
  <Application>WPS 演示</Application>
  <PresentationFormat>宽屏</PresentationFormat>
  <Paragraphs>74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楷体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2024-08-23T07:19:44Z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