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5_00"/>
          <p:cNvPicPr>
            <a:picLocks noChangeAspect="1"/>
          </p:cNvPicPr>
          <p:nvPr/>
        </p:nvPicPr>
        <p:blipFill>
          <a:blip r:embed="rId1"/>
          <a:srcRect r="3631" b="17131"/>
          <a:stretch>
            <a:fillRect/>
          </a:stretch>
        </p:blipFill>
        <p:spPr>
          <a:xfrm>
            <a:off x="2072005" y="1785620"/>
            <a:ext cx="7913370" cy="2399030"/>
          </a:xfrm>
          <a:prstGeom prst="rect">
            <a:avLst/>
          </a:prstGeom>
        </p:spPr>
      </p:pic>
      <p:graphicFrame>
        <p:nvGraphicFramePr>
          <p:cNvPr id="3" name="对象 2"/>
          <p:cNvGraphicFramePr/>
          <p:nvPr/>
        </p:nvGraphicFramePr>
        <p:xfrm>
          <a:off x="3484880" y="3352165"/>
          <a:ext cx="5086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533400" imgH="609600" progId="Equation.DSMT4">
                  <p:embed/>
                </p:oleObj>
              </mc:Choice>
              <mc:Fallback>
                <p:oleObj name="" r:id="rId2" imgW="5334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84880" y="3352165"/>
                        <a:ext cx="5086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5433695" y="3352165"/>
          <a:ext cx="4826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508000" imgH="609600" progId="Equation.DSMT4">
                  <p:embed/>
                </p:oleObj>
              </mc:Choice>
              <mc:Fallback>
                <p:oleObj name="" r:id="rId4" imgW="5080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33695" y="3352165"/>
                        <a:ext cx="4826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7530465" y="3352165"/>
          <a:ext cx="3683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393700" imgH="609600" progId="Equation.DSMT4">
                  <p:embed/>
                </p:oleObj>
              </mc:Choice>
              <mc:Fallback>
                <p:oleObj name="" r:id="rId6" imgW="3937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30465" y="3352165"/>
                        <a:ext cx="3683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9700260" y="3352165"/>
          <a:ext cx="3810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405765" imgH="609600" progId="Equation.DSMT4">
                  <p:embed/>
                </p:oleObj>
              </mc:Choice>
              <mc:Fallback>
                <p:oleObj name="" r:id="rId8" imgW="405765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00260" y="3352165"/>
                        <a:ext cx="3810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2348230"/>
            <a:ext cx="7798435" cy="147129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5103495" y="3720465"/>
          <a:ext cx="13728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397000" imgH="609600" progId="Equation.DSMT4">
                  <p:embed/>
                </p:oleObj>
              </mc:Choice>
              <mc:Fallback>
                <p:oleObj name="" r:id="rId2" imgW="13970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03495" y="3720465"/>
                        <a:ext cx="13728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5_02"/>
          <p:cNvPicPr>
            <a:picLocks noChangeAspect="1"/>
          </p:cNvPicPr>
          <p:nvPr/>
        </p:nvPicPr>
        <p:blipFill>
          <a:blip r:embed="rId1"/>
          <a:srcRect r="-334" b="24009"/>
          <a:stretch>
            <a:fillRect/>
          </a:stretch>
        </p:blipFill>
        <p:spPr>
          <a:xfrm>
            <a:off x="1929130" y="2331720"/>
            <a:ext cx="8154670" cy="159258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4930775" y="4057650"/>
          <a:ext cx="14992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524000" imgH="609600" progId="Equation.DSMT4">
                  <p:embed/>
                </p:oleObj>
              </mc:Choice>
              <mc:Fallback>
                <p:oleObj name="" r:id="rId2" imgW="15240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30775" y="4057650"/>
                        <a:ext cx="14992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730" y="1263650"/>
            <a:ext cx="7129145" cy="433070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338830" y="4319905"/>
          <a:ext cx="196977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993900" imgH="1981200" progId="Equation.DSMT4">
                  <p:embed/>
                </p:oleObj>
              </mc:Choice>
              <mc:Fallback>
                <p:oleObj name="" r:id="rId2" imgW="1993900" imgH="1981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38830" y="4319905"/>
                        <a:ext cx="1969770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574155" y="4263390"/>
          <a:ext cx="3774440" cy="166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3797300" imgH="1701800" progId="Equation.DSMT4">
                  <p:embed/>
                </p:oleObj>
              </mc:Choice>
              <mc:Fallback>
                <p:oleObj name="" r:id="rId4" imgW="3797300" imgH="17018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74155" y="4263390"/>
                        <a:ext cx="3774440" cy="166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2025-02-09T22:02:35Z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B797DED7D7844118A3281707E901FA45_13</vt:lpwstr>
  </property>
</Properties>
</file>