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8800" y="816610"/>
            <a:ext cx="8534400" cy="43148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16095" y="324675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95110" y="324675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89695" y="324675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61230" y="3792220"/>
            <a:ext cx="3134360" cy="53594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533900" y="3743960"/>
            <a:ext cx="1034415" cy="69913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7043420" y="3724910"/>
            <a:ext cx="1062990" cy="60325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1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345" y="1063625"/>
            <a:ext cx="9465310" cy="20110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857500" y="183896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7970" y="183896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12685" y="183896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5545" y="244221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47970" y="252857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12685" y="244221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1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9590" y="948690"/>
            <a:ext cx="8765540" cy="40709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071995" y="238252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86500" y="2842895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36280" y="330327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76665" y="384937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④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7810" y="1127125"/>
            <a:ext cx="9343390" cy="12160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28540" y="112712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70320" y="112712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11440" y="1059815"/>
            <a:ext cx="5124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6990" y="150495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34180" y="152019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34610" y="152019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十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4775" y="152019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16095" y="198056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910" y="1128395"/>
            <a:ext cx="8805545" cy="8178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980815" y="119697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87515" y="112839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02255" y="1495425"/>
            <a:ext cx="416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7530" y="1037590"/>
            <a:ext cx="9629140" cy="5302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99200" y="110744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655" y="911860"/>
            <a:ext cx="9525000" cy="26593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952240" y="174307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59595" y="174307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9215" y="220345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3895" y="296862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0685" y="296862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36235" y="296862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2550" y="296862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48575" y="296862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77580" y="296862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60915" y="296862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11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2625" y="895985"/>
            <a:ext cx="8554085" cy="30734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616960" y="230759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35580" y="288226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29940" y="282511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12415" y="342900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73445" y="220281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16525" y="282511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38165" y="276796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25720" y="333311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91525" y="230759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58405" y="282511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70850" y="282511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39025" y="350901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1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570" y="946150"/>
            <a:ext cx="9674860" cy="24161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90545" y="224091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71720" y="224091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52895" y="224091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34070" y="224091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15245" y="224091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66110" y="279654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71720" y="279654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29730" y="279654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19770" y="279654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15245" y="2796540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1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720" y="1151890"/>
            <a:ext cx="9307195" cy="27539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09490" y="202120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64250" y="202120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99960" y="202120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92185" y="202120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9490" y="310324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54725" y="310324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90435" y="310324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83295" y="3103245"/>
            <a:ext cx="512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1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140" y="1299845"/>
            <a:ext cx="9149715" cy="18268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13785" y="188468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74410" y="2545715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6940" y="2574290"/>
            <a:ext cx="5403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" grpId="0"/>
      <p:bldP spid="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WPS 演示</Application>
  <PresentationFormat>宽屏</PresentationFormat>
  <Paragraphs>136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TW</cp:lastModifiedBy>
  <cp:revision>177</cp:revision>
  <dcterms:created xsi:type="dcterms:W3CDTF">2019-06-19T02:08:00Z</dcterms:created>
  <dcterms:modified xsi:type="dcterms:W3CDTF">2025-02-26T07:19:43Z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