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1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9025" y="1597025"/>
            <a:ext cx="7346950" cy="38849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94710" y="4410075"/>
            <a:ext cx="24930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(cm)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8590" y="4741545"/>
            <a:ext cx="239776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10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10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700(cm³)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endParaRPr lang="en-US" altLang="zh-CN"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04895" y="5035550"/>
            <a:ext cx="2282825" cy="474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300(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cm³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41565" y="4410710"/>
            <a:ext cx="3182620" cy="3308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(cm³)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49795" y="5035550"/>
            <a:ext cx="24555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水上升部分的体积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  <p:bldP spid="13" grpId="0"/>
      <p:bldP spid="13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1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0230" y="2066925"/>
            <a:ext cx="8511540" cy="1823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12490" y="3716020"/>
            <a:ext cx="3471545" cy="574040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608965" algn="l" defTabSz="266700" eaLnBrk="0" fontAlgn="base">
              <a:lnSpc>
                <a:spcPct val="157000"/>
              </a:lnSpc>
              <a:spcBef>
                <a:spcPts val="10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(8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280(cm³)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13_02"/>
          <p:cNvPicPr>
            <a:picLocks noChangeAspect="1"/>
          </p:cNvPicPr>
          <p:nvPr/>
        </p:nvPicPr>
        <p:blipFill>
          <a:blip r:embed="rId1"/>
          <a:srcRect r="185" b="41921"/>
          <a:stretch>
            <a:fillRect/>
          </a:stretch>
        </p:blipFill>
        <p:spPr>
          <a:xfrm>
            <a:off x="1861185" y="2218690"/>
            <a:ext cx="8233410" cy="9975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54880" y="3659505"/>
            <a:ext cx="24460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1.5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6(m³)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13_03"/>
          <p:cNvPicPr>
            <a:picLocks noChangeAspect="1"/>
          </p:cNvPicPr>
          <p:nvPr/>
        </p:nvPicPr>
        <p:blipFill>
          <a:blip r:embed="rId1"/>
          <a:srcRect r="349" b="44201"/>
          <a:stretch>
            <a:fillRect/>
          </a:stretch>
        </p:blipFill>
        <p:spPr>
          <a:xfrm>
            <a:off x="1715770" y="2224405"/>
            <a:ext cx="8760460" cy="10325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31970" y="3614420"/>
            <a:ext cx="301180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1dm³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1000cm³  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8(cm)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endParaRPr lang="en-US" altLang="zh-CN"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-13_04"/>
          <p:cNvPicPr>
            <a:picLocks noChangeAspect="1"/>
          </p:cNvPicPr>
          <p:nvPr/>
        </p:nvPicPr>
        <p:blipFill>
          <a:blip r:embed="rId1"/>
          <a:srcRect r="-277" b="20849"/>
          <a:stretch>
            <a:fillRect/>
          </a:stretch>
        </p:blipFill>
        <p:spPr>
          <a:xfrm>
            <a:off x="2002155" y="1702435"/>
            <a:ext cx="8053070" cy="2089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44950" y="3992880"/>
            <a:ext cx="326072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240(cm³)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120</a:t>
            </a:r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(12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360(cm</a:t>
            </a:r>
            <a:r>
              <a:rPr lang="en-US" altLang="en-US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³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</Words>
  <Application>WPS 演示</Application>
  <PresentationFormat>宽屏</PresentationFormat>
  <Paragraphs>22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Times New Roman</vt:lpstr>
      <vt:lpstr>黑体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2025-02-01T17:38:15Z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73B42A921179496E9ACF3A82F88F2602_13</vt:lpwstr>
  </property>
</Properties>
</file>