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4"/>
  </p:notesMasterIdLst>
  <p:sldIdLst>
    <p:sldId id="398" r:id="rId4"/>
    <p:sldId id="399" r:id="rId5"/>
    <p:sldId id="299" r:id="rId6"/>
    <p:sldId id="387" r:id="rId7"/>
    <p:sldId id="302" r:id="rId8"/>
    <p:sldId id="333" r:id="rId9"/>
    <p:sldId id="317" r:id="rId10"/>
    <p:sldId id="318" r:id="rId11"/>
    <p:sldId id="319" r:id="rId12"/>
    <p:sldId id="320" r:id="rId13"/>
    <p:sldId id="322" r:id="rId15"/>
    <p:sldId id="324" r:id="rId16"/>
    <p:sldId id="385" r:id="rId17"/>
    <p:sldId id="314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111"/>
        <p:guide pos="39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675" y="2511425"/>
            <a:ext cx="8676640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第五章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定积分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186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二、微积分基本公式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360" y="1668780"/>
            <a:ext cx="10516235" cy="663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0050" y="2730500"/>
            <a:ext cx="5109845" cy="828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040" y="3845560"/>
            <a:ext cx="10282555" cy="11398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795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二、微积分基本公式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615" y="1249045"/>
            <a:ext cx="7842885" cy="8204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75" y="2382520"/>
            <a:ext cx="10332085" cy="5892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0675" y="3169920"/>
            <a:ext cx="6618605" cy="8248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6635" y="4077970"/>
            <a:ext cx="4482465" cy="868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7755" y="5095240"/>
            <a:ext cx="4008755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36510" y="5248910"/>
            <a:ext cx="673100" cy="58991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二、微积分基本公式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590" y="1757045"/>
            <a:ext cx="9592945" cy="835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655" y="2965450"/>
            <a:ext cx="6066790" cy="9264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8855" y="4007485"/>
            <a:ext cx="1630680" cy="695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8855" y="4878070"/>
            <a:ext cx="643890" cy="66484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10845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小结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740" y="1718310"/>
            <a:ext cx="8129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了解并掌握积分上限函数的概念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5740" y="2851150"/>
            <a:ext cx="6609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掌握微积分基本公式并学会应用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09445" y="280856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íSľïḑe"/>
          <p:cNvSpPr txBox="1"/>
          <p:nvPr>
            <p:custDataLst>
              <p:tags r:id="rId7"/>
            </p:custDataLst>
          </p:nvPr>
        </p:nvSpPr>
        <p:spPr>
          <a:xfrm>
            <a:off x="2290445" y="1783080"/>
            <a:ext cx="574992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定积分的概念和性质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8"/>
            </p:custDataLst>
          </p:nvPr>
        </p:nvSpPr>
        <p:spPr>
          <a:xfrm>
            <a:off x="2290445" y="2713990"/>
            <a:ext cx="46088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lang="en-US" altLang="zh-CN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微积分基本公式</a:t>
            </a:r>
            <a:endParaRPr lang="zh-CN" altLang="en-US" sz="32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9"/>
            </p:custDataLst>
          </p:nvPr>
        </p:nvSpPr>
        <p:spPr>
          <a:xfrm>
            <a:off x="2290445" y="3573145"/>
            <a:ext cx="42246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定积分的计算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îṧḻiḍê"/>
          <p:cNvSpPr txBox="1"/>
          <p:nvPr>
            <p:custDataLst>
              <p:tags r:id="rId10"/>
            </p:custDataLst>
          </p:nvPr>
        </p:nvSpPr>
        <p:spPr>
          <a:xfrm>
            <a:off x="2343785" y="4432300"/>
            <a:ext cx="41446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第四节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反常积分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îṧḻiḍê"/>
          <p:cNvSpPr txBox="1"/>
          <p:nvPr>
            <p:custDataLst>
              <p:tags r:id="rId11"/>
            </p:custDataLst>
          </p:nvPr>
        </p:nvSpPr>
        <p:spPr>
          <a:xfrm>
            <a:off x="2344420" y="5291455"/>
            <a:ext cx="467614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第五节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定积分的应用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26280" y="1119505"/>
            <a:ext cx="3308985" cy="7232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22" grpId="0" bldLvl="0" animBg="1"/>
      <p:bldP spid="22" grpId="1" animBg="1"/>
      <p:bldP spid="16" grpId="0" bldLvl="0" animBg="1"/>
      <p:bldP spid="16" grpId="1" animBg="1"/>
      <p:bldP spid="19" grpId="0" bldLvl="0" animBg="1"/>
      <p:bldP spid="19" grpId="1" animBg="1"/>
      <p:bldP spid="18" grpId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87096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520" y="2568575"/>
            <a:ext cx="10253980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第二节</a:t>
            </a:r>
            <a:r>
              <a:rPr lang="en-US" altLang="zh-CN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微积分基本公式</a:t>
            </a:r>
            <a:endParaRPr lang="zh-CN" altLang="en-US" sz="71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35" y="4053205"/>
            <a:ext cx="80670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根据定积分的定义求定积分是极其烦琐的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本节我们将介绍求定积分的一个简便而有效的工具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牛顿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莱布尼茨公式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这个公式揭示了定积分与原函数的关系，同时也揭示了定积分与不定积分的关系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1" grpId="1"/>
      <p:bldP spid="33" grpId="0"/>
      <p:bldP spid="3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736725"/>
            <a:ext cx="3707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4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6015" y="305498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了解积分上限函数的概念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6015" y="412686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了解并掌握微积分基本公式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5728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一、积分上限函数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410" y="1588770"/>
            <a:ext cx="10542905" cy="113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410" y="2728595"/>
            <a:ext cx="9667875" cy="10706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410" y="3799205"/>
            <a:ext cx="10779125" cy="1069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6640" y="4983480"/>
            <a:ext cx="5284470" cy="7658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98881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积分上限函数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25" y="1489710"/>
            <a:ext cx="9671685" cy="1948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20" y="3578860"/>
            <a:ext cx="6542405" cy="8166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660" y="4510405"/>
            <a:ext cx="5431790" cy="774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8050" y="5400040"/>
            <a:ext cx="3712210" cy="70358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70415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一、积分上限函数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375" y="1499235"/>
            <a:ext cx="4191635" cy="755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4010" y="1584325"/>
            <a:ext cx="927735" cy="584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1800" y="2397125"/>
            <a:ext cx="6835775" cy="694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4290" y="3206115"/>
            <a:ext cx="4781550" cy="7162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395" y="4036695"/>
            <a:ext cx="4364990" cy="9658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1185" y="5003165"/>
            <a:ext cx="6603365" cy="10985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235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一、积分上限函数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" y="1391920"/>
            <a:ext cx="6823710" cy="9772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055" y="2543175"/>
            <a:ext cx="3288665" cy="924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385" y="3694430"/>
            <a:ext cx="7741920" cy="9124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8055" y="4792980"/>
            <a:ext cx="3877945" cy="85407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61315"/>
            <a:ext cx="75298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一、积分上限函数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360" y="1333500"/>
            <a:ext cx="3186430" cy="7385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3790" y="1333500"/>
            <a:ext cx="1683385" cy="7385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7175" y="1332865"/>
            <a:ext cx="748665" cy="739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210" y="2459990"/>
            <a:ext cx="10436225" cy="1214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2905" y="4062095"/>
            <a:ext cx="6371590" cy="69659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5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6.xml><?xml version="1.0" encoding="utf-8"?>
<p:tagLst xmlns:p="http://schemas.openxmlformats.org/presentationml/2006/main">
  <p:tag name="PA" val="v5.1.0"/>
</p:tagLst>
</file>

<file path=ppt/tags/tag1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commondata" val="eyJoZGlkIjoiMDJiNWIzNzI3NmQ5Yjk5NGQ2ZmM1NjVmMTFmOGVkODcifQ==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</Words>
  <Application>WPS 演示</Application>
  <PresentationFormat>宽屏</PresentationFormat>
  <Paragraphs>52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思源黑体 CN Light</vt:lpstr>
      <vt:lpstr>思源黑体 CN</vt:lpstr>
      <vt:lpstr>微软雅黑</vt:lpstr>
      <vt:lpstr>Arial Unicode MS</vt:lpstr>
      <vt:lpstr>Calibri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64</cp:revision>
  <dcterms:created xsi:type="dcterms:W3CDTF">2023-11-08T11:26:00Z</dcterms:created>
  <dcterms:modified xsi:type="dcterms:W3CDTF">2024-09-20T06:47:47Z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E7F9CEC830EA4433A487219E4D6DC131_13</vt:lpwstr>
  </property>
  <property fmtid="{D5CDD505-2E9C-101B-9397-08002B2CF9AE}" pid="3" name="KSOProductBuildVer">
    <vt:lpwstr>2052-12.1.0.18276</vt:lpwstr>
  </property>
</Properties>
</file>