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80" y="1180465"/>
            <a:ext cx="8589645" cy="3178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96895" y="3351530"/>
            <a:ext cx="116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24600" y="3342640"/>
            <a:ext cx="116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16975" y="3333750"/>
            <a:ext cx="116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436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95015" y="3854450"/>
            <a:ext cx="116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165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34405" y="3854450"/>
            <a:ext cx="116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04910" y="3856990"/>
            <a:ext cx="116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860" y="2292985"/>
            <a:ext cx="8691880" cy="1771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73450" y="2833370"/>
            <a:ext cx="532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9730" y="2833370"/>
            <a:ext cx="532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4995" y="3498215"/>
            <a:ext cx="532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3470" y="1351280"/>
            <a:ext cx="7346315" cy="4156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23660" y="259016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70-0÷14+18 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=70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0+18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=88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1150" y="2927985"/>
            <a:ext cx="541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6235" y="4568825"/>
            <a:ext cx="541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4295" y="410527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56+0×32+68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=56+0+68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=124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3510" y="1246505"/>
            <a:ext cx="9238615" cy="3042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04920" y="2809240"/>
            <a:ext cx="565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黑体" panose="02010609060101010101" charset="-122"/>
              </a:rPr>
              <a:t>0</a:t>
            </a:r>
            <a:endParaRPr lang="en-US" altLang="zh-CN" sz="2000">
              <a:solidFill>
                <a:srgbClr val="FF0000"/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09205" y="2876550"/>
            <a:ext cx="565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黑体" panose="02010609060101010101" charset="-122"/>
              </a:rPr>
              <a:t>0</a:t>
            </a:r>
            <a:endParaRPr lang="en-US" altLang="zh-CN" sz="2000">
              <a:solidFill>
                <a:srgbClr val="FF0000"/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05380" y="3509010"/>
            <a:ext cx="565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黑体" panose="02010609060101010101" charset="-122"/>
              </a:rPr>
              <a:t>43</a:t>
            </a:r>
            <a:endParaRPr lang="en-US" altLang="zh-CN" sz="2000">
              <a:solidFill>
                <a:srgbClr val="FF0000"/>
              </a:solidFill>
              <a:uFillTx/>
              <a:latin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36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179</cp:revision>
  <dcterms:created xsi:type="dcterms:W3CDTF">2019-06-19T02:08:00Z</dcterms:created>
  <dcterms:modified xsi:type="dcterms:W3CDTF">2025-02-18T02:22:00Z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