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7" r:id="rId7"/>
    <p:sldId id="289" r:id="rId8"/>
    <p:sldId id="290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6830" y="2029460"/>
            <a:ext cx="6917055" cy="28759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933825" y="35756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īn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712460" y="35909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i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663815" y="35693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ē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986530" y="39655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i</a:t>
            </a:r>
            <a:r>
              <a:rPr lang="en-US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711190" y="39763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675880" y="39116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  <a:cs typeface="+mj-lt"/>
              </a:rPr>
              <a:t>ā</a:t>
            </a:r>
            <a:r>
              <a:rPr lang="en-US" altLang="zh-CN" sz="2000">
                <a:solidFill>
                  <a:srgbClr val="F0127D"/>
                </a:solidFill>
                <a:uFillTx/>
                <a:latin typeface="+mj-lt"/>
                <a:ea typeface="黑体" panose="02010609060101010101" charset="-122"/>
                <a:cs typeface="+mj-lt"/>
              </a:rPr>
              <a:t>ng</a:t>
            </a:r>
            <a:endParaRPr lang="en-US" altLang="zh-CN" sz="2000">
              <a:solidFill>
                <a:srgbClr val="F0127D"/>
              </a:solidFill>
              <a:uFillTx/>
              <a:latin typeface="+mj-lt"/>
              <a:ea typeface="黑体" panose="02010609060101010101" charset="-122"/>
              <a:cs typeface="+mj-lt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4843780" y="43465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葡萄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957060" y="43262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烤鸭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810" y="2036445"/>
            <a:ext cx="6961505" cy="28505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702685" y="35979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清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104130" y="36125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请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848475" y="36087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睛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719195" y="39916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沙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119370" y="39808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吵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515100" y="39662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炒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724275" y="43281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钱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320665" y="4328160"/>
            <a:ext cx="12166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浅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762115" y="4338955"/>
            <a:ext cx="12166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线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7480" y="2548890"/>
            <a:ext cx="6753225" cy="16827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771265" y="32353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394325" y="32461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高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015480" y="32569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773170" y="36296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394325" y="36404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辛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038975" y="36309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鱼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1962785"/>
            <a:ext cx="6927850" cy="29095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7092315" y="28740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757170" y="32416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炒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482975" y="32632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煎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814185" y="32645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心理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541895" y="32550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情感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042285" y="36493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思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804920" y="36493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怕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216525" y="36385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刀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450330" y="36493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3882390" y="40449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切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4656455" y="40430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刮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150" y="1943735"/>
            <a:ext cx="6677660" cy="298196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500120" y="3071495"/>
            <a:ext cx="1075690" cy="10096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445510" y="3378835"/>
            <a:ext cx="1130300" cy="3949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445510" y="3444240"/>
            <a:ext cx="1207135" cy="2527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423285" y="3082290"/>
            <a:ext cx="1229360" cy="9658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434080" y="4421505"/>
            <a:ext cx="1207135" cy="3181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434080" y="4377055"/>
            <a:ext cx="1185545" cy="3073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6748780" y="3093085"/>
            <a:ext cx="1207135" cy="6584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726555" y="3126105"/>
            <a:ext cx="1217930" cy="2413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759575" y="3433445"/>
            <a:ext cx="1174115" cy="3073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6759575" y="4058920"/>
            <a:ext cx="1196340" cy="35115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6781165" y="4399280"/>
            <a:ext cx="1152525" cy="3181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792595" y="4102735"/>
            <a:ext cx="1184910" cy="5816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2575" y="1346835"/>
            <a:ext cx="6600825" cy="42405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5119370" y="4706620"/>
            <a:ext cx="12414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225030" y="4718685"/>
            <a:ext cx="12414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129530" y="5036820"/>
            <a:ext cx="12414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215505" y="5028565"/>
            <a:ext cx="12414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7330" y="2054860"/>
            <a:ext cx="6579235" cy="27260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2910840" y="2388235"/>
            <a:ext cx="624205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220000"/>
              </a:lnSpc>
            </a:pP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因为小柳树意识到自己错了，知道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自己以前太骄傲了，拿自己的长处嘲笑小枣树的短处，而小枣树非但没有生气，反而夸奖小柳树，这让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小柳树感到了羞愧，所以不好意思。</a:t>
            </a:r>
            <a:endParaRPr lang="en-US" altLang="zh-CN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097780" y="30473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WPS 演示</Application>
  <PresentationFormat>宽屏</PresentationFormat>
  <Paragraphs>80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2025-02-13T02:36:17Z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186C89E922E94E5CBC99BB553AE4D803_13</vt:lpwstr>
  </property>
</Properties>
</file>