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78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50950"/>
            <a:ext cx="11010900" cy="3244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26395" y="4027170"/>
            <a:ext cx="6038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11688" y="40271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歇凉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00783" y="35674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玲珑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81993" y="35674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清秀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65463" y="35674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松鼠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990" cy="1905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34690" y="2921000"/>
            <a:ext cx="63246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13775" y="1994535"/>
            <a:ext cx="63246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79770" y="1994535"/>
            <a:ext cx="63246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23105" y="2464435"/>
            <a:ext cx="61658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12095" y="2464435"/>
            <a:ext cx="61658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2"/>
          <p:cNvPicPr>
            <a:picLocks noChangeAspect="1"/>
          </p:cNvPicPr>
          <p:nvPr/>
        </p:nvPicPr>
        <p:blipFill>
          <a:blip r:embed="rId1"/>
          <a:srcRect r="14330"/>
          <a:stretch>
            <a:fillRect/>
          </a:stretch>
        </p:blipFill>
        <p:spPr>
          <a:xfrm>
            <a:off x="608330" y="1440180"/>
            <a:ext cx="10968990" cy="27222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331325" y="3084195"/>
            <a:ext cx="492125" cy="4495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38030" y="2014855"/>
            <a:ext cx="594995" cy="4089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33830"/>
            <a:ext cx="11011535" cy="29387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64903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强烈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56823" y="25031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剧烈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37423" y="25031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猛烈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360" y="942975"/>
            <a:ext cx="10299700" cy="502856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233545" y="4981575"/>
            <a:ext cx="468630" cy="3886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法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831023" y="35515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四肢轻快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673860" y="2233295"/>
            <a:ext cx="18040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眼睛闪闪发光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61505" y="5405755"/>
            <a:ext cx="1235710" cy="363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喜爱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8955088" y="42043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讲究卫生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8715375" y="2233295"/>
            <a:ext cx="20377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喜欢夜间活动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606540" y="4097655"/>
            <a:ext cx="748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驯良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4640580" y="4097655"/>
            <a:ext cx="9493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乖巧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7759065" y="4982210"/>
            <a:ext cx="1327150" cy="3879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布封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2" grpId="0"/>
      <p:bldP spid="11" grpId="0"/>
      <p:bldP spid="10" grpId="0"/>
      <p:bldP spid="9" grpId="0"/>
      <p:bldP spid="5" grpId="0"/>
      <p:bldP spid="1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135" y="775970"/>
            <a:ext cx="9164320" cy="55632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05905" y="5088890"/>
            <a:ext cx="12357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作比较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71023" y="27292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86560" y="272923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83463" y="23304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50460" y="5487670"/>
            <a:ext cx="56749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春雨温和细腻，不像夏天的雷雨那样猛烈急促。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17865" y="5088890"/>
            <a:ext cx="11747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举例子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  <p:bldP spid="10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-1_01"/>
          <p:cNvPicPr>
            <a:picLocks noChangeAspect="1"/>
          </p:cNvPicPr>
          <p:nvPr/>
        </p:nvPicPr>
        <p:blipFill>
          <a:blip r:embed="rId1"/>
          <a:srcRect r="3449"/>
          <a:stretch>
            <a:fillRect/>
          </a:stretch>
        </p:blipFill>
        <p:spPr>
          <a:xfrm>
            <a:off x="608330" y="1313815"/>
            <a:ext cx="10968355" cy="35325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88418" y="38735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敏捷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1668" y="38735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警觉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91968" y="38131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聪明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980" y="851535"/>
            <a:ext cx="9389110" cy="54051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90980" y="4408805"/>
            <a:ext cx="9239885" cy="9213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燕子先找到一处避风、安全的房梁或屋檐，再衔来泥和草茎等，用唾液将它们粘好，然后在里面铺上细软的杂草、羽毛等。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47,&quot;left&quot;:131.8,&quot;top&quot;:175.85,&quot;width&quot;:714.9}"/>
</p:tagLst>
</file>

<file path=ppt/tags/tag64.xml><?xml version="1.0" encoding="utf-8"?>
<p:tagLst xmlns:p="http://schemas.openxmlformats.org/presentationml/2006/main">
  <p:tag name="KSO_WM_DIAGRAM_VIRTUALLY_FRAME" val="{&quot;height&quot;:247,&quot;left&quot;:131.8,&quot;top&quot;:175.85,&quot;width&quot;:714.9}"/>
</p:tagLst>
</file>

<file path=ppt/tags/tag65.xml><?xml version="1.0" encoding="utf-8"?>
<p:tagLst xmlns:p="http://schemas.openxmlformats.org/presentationml/2006/main">
  <p:tag name="KSO_WM_DIAGRAM_VIRTUALLY_FRAME" val="{&quot;height&quot;:247,&quot;left&quot;:131.8,&quot;top&quot;:175.85,&quot;width&quot;:714.9}"/>
</p:tagLst>
</file>

<file path=ppt/tags/tag66.xml><?xml version="1.0" encoding="utf-8"?>
<p:tagLst xmlns:p="http://schemas.openxmlformats.org/presentationml/2006/main">
  <p:tag name="KSO_WM_DIAGRAM_VIRTUALLY_FRAME" val="{&quot;height&quot;:247,&quot;left&quot;:131.8,&quot;top&quot;:175.85,&quot;width&quot;:714.9}"/>
</p:tagLst>
</file>

<file path=ppt/tags/tag67.xml><?xml version="1.0" encoding="utf-8"?>
<p:tagLst xmlns:p="http://schemas.openxmlformats.org/presentationml/2006/main">
  <p:tag name="KSO_WM_DIAGRAM_VIRTUALLY_FRAME" val="{&quot;height&quot;:247,&quot;left&quot;:131.8,&quot;top&quot;:175.85,&quot;width&quot;:714.9}"/>
</p:tagLst>
</file>

<file path=ppt/tags/tag68.xml><?xml version="1.0" encoding="utf-8"?>
<p:tagLst xmlns:p="http://schemas.openxmlformats.org/presentationml/2006/main">
  <p:tag name="KSO_WM_DIAGRAM_VIRTUALLY_FRAME" val="{&quot;height&quot;:247,&quot;left&quot;:131.8,&quot;top&quot;:175.85,&quot;width&quot;:714.9}"/>
</p:tagLst>
</file>

<file path=ppt/tags/tag69.xml><?xml version="1.0" encoding="utf-8"?>
<p:tagLst xmlns:p="http://schemas.openxmlformats.org/presentationml/2006/main">
  <p:tag name="KSO_WM_DIAGRAM_VIRTUALLY_FRAME" val="{&quot;height&quot;:247,&quot;left&quot;:131.8,&quot;top&quot;:175.85,&quot;width&quot;:714.9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47,&quot;left&quot;:131.8,&quot;top&quot;:175.85,&quot;width&quot;:714.9}"/>
</p:tagLst>
</file>

<file path=ppt/tags/tag71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</Words>
  <Application>WPS 演示</Application>
  <PresentationFormat>宽屏</PresentationFormat>
  <Paragraphs>68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2024-08-26T01:32:18Z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