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85" r:id="rId7"/>
    <p:sldId id="27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930" y="2052955"/>
            <a:ext cx="7169150" cy="24460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805555" y="3638550"/>
            <a:ext cx="316230" cy="383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461125" y="3634740"/>
            <a:ext cx="316230" cy="383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865235" y="3634740"/>
            <a:ext cx="316230" cy="383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32555" y="4022090"/>
            <a:ext cx="316230" cy="383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144895" y="4018280"/>
            <a:ext cx="316230" cy="383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759825" y="4018280"/>
            <a:ext cx="316230" cy="383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3895" y="2155825"/>
            <a:ext cx="7795895" cy="25463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73745" y="2487930"/>
            <a:ext cx="741045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构成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76570" y="2858770"/>
            <a:ext cx="7512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装饰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7125" y="2858770"/>
            <a:ext cx="6934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蹲着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79815" y="3573145"/>
            <a:ext cx="760730" cy="3543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率领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39765" y="3927475"/>
            <a:ext cx="7131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觅食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89315" y="3927475"/>
            <a:ext cx="472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耸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3925" y="4303395"/>
            <a:ext cx="7315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踏步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139315"/>
            <a:ext cx="7559675" cy="25793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90210" y="2571750"/>
            <a:ext cx="149796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花开三季图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79335" y="3126105"/>
            <a:ext cx="1497330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鸡鸭觅食图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2835" y="3126105"/>
            <a:ext cx="1506855" cy="3892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秋虫夜吟图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6000" y="3926205"/>
            <a:ext cx="22936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朴实、自然、和谐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7400" y="4267835"/>
            <a:ext cx="3049270" cy="4457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欣赏和喜爱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向往和热爱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6" name="图片 5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170" y="1483995"/>
            <a:ext cx="6898005" cy="3268345"/>
          </a:xfrm>
          <a:prstGeom prst="rect">
            <a:avLst/>
          </a:prstGeom>
        </p:spPr>
      </p:pic>
      <p:pic>
        <p:nvPicPr>
          <p:cNvPr id="2" name="图片 1" descr="1-2-1_00"/>
          <p:cNvPicPr>
            <a:picLocks noChangeAspect="1"/>
          </p:cNvPicPr>
          <p:nvPr/>
        </p:nvPicPr>
        <p:blipFill>
          <a:blip r:embed="rId2"/>
          <a:srcRect l="10596"/>
          <a:stretch>
            <a:fillRect/>
          </a:stretch>
        </p:blipFill>
        <p:spPr>
          <a:xfrm>
            <a:off x="3044825" y="4752340"/>
            <a:ext cx="6102985" cy="760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30465" y="3030220"/>
            <a:ext cx="7118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朴素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82610" y="3362325"/>
            <a:ext cx="836930" cy="3549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华丽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5490" y="623919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9280" y="4354195"/>
            <a:ext cx="730250" cy="3314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59550" y="4353560"/>
            <a:ext cx="970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探出头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20510" y="5022850"/>
            <a:ext cx="149860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喜爱和赞美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2270" y="938530"/>
            <a:ext cx="6195060" cy="5518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090410" y="2830195"/>
            <a:ext cx="76073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空间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3730" y="3116580"/>
            <a:ext cx="73152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5430" y="3711575"/>
            <a:ext cx="122047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轻松愉悦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62015" y="4754880"/>
            <a:ext cx="161290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天边的红霞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74915" y="4754880"/>
            <a:ext cx="15424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向晚的微风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62015" y="5153660"/>
            <a:ext cx="1516380" cy="3797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归巢的鸟儿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56000" y="5751830"/>
            <a:ext cx="5437505" cy="312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乡间的小路两旁开着许多不知名的野花，红的，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55365" y="6064250"/>
            <a:ext cx="7755255" cy="7251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黄的，白的，紫的，五颜六色。贴近去闻，花香混着一股泥土的清香扑鼻而来。此时蜜蜂正忙碌地采着蜜，偶有几只蝴蝶翩翩起舞。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1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8535" y="1595755"/>
            <a:ext cx="7560310" cy="375539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929505" y="3333750"/>
            <a:ext cx="392430" cy="19939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78200" y="3818890"/>
            <a:ext cx="392430" cy="19939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012565" y="3818890"/>
            <a:ext cx="392430" cy="19939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85770" y="4332605"/>
            <a:ext cx="287020" cy="1701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463925" y="4332605"/>
            <a:ext cx="249555" cy="17018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87415" y="4648835"/>
            <a:ext cx="3557270" cy="702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这是一方美丽和谐的净土，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需要您用心呵护。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</Words>
  <Application>WPS 演示</Application>
  <PresentationFormat>宽屏</PresentationFormat>
  <Paragraphs>66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172</cp:revision>
  <dcterms:created xsi:type="dcterms:W3CDTF">2019-06-19T02:08:00Z</dcterms:created>
  <dcterms:modified xsi:type="dcterms:W3CDTF">2025-02-05T13:46:33Z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C447609005394F6DAADC554577B50A26_13</vt:lpwstr>
  </property>
</Properties>
</file>