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8" r:id="rId4"/>
    <p:sldId id="287" r:id="rId5"/>
    <p:sldId id="292" r:id="rId6"/>
    <p:sldId id="294" r:id="rId7"/>
    <p:sldId id="293" r:id="rId8"/>
    <p:sldId id="285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2475" y="2054225"/>
            <a:ext cx="7983220" cy="29476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38980" y="3773170"/>
            <a:ext cx="77851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6295" y="3773170"/>
            <a:ext cx="29527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31990" y="4171950"/>
            <a:ext cx="32575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50300" y="4493895"/>
            <a:ext cx="29527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000" i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2_01"/>
          <p:cNvPicPr>
            <a:picLocks noChangeAspect="1"/>
          </p:cNvPicPr>
          <p:nvPr/>
        </p:nvPicPr>
        <p:blipFill>
          <a:blip r:embed="rId1"/>
          <a:srcRect r="4985"/>
          <a:stretch>
            <a:fillRect/>
          </a:stretch>
        </p:blipFill>
        <p:spPr>
          <a:xfrm>
            <a:off x="2164715" y="2209165"/>
            <a:ext cx="7615555" cy="25933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27400" y="2508250"/>
            <a:ext cx="29527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97880" y="3267075"/>
            <a:ext cx="34607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38590" y="4030980"/>
            <a:ext cx="31559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2_02"/>
          <p:cNvPicPr>
            <a:picLocks noChangeAspect="1"/>
          </p:cNvPicPr>
          <p:nvPr/>
        </p:nvPicPr>
        <p:blipFill>
          <a:blip r:embed="rId1"/>
          <a:srcRect r="10450"/>
          <a:stretch>
            <a:fillRect/>
          </a:stretch>
        </p:blipFill>
        <p:spPr>
          <a:xfrm>
            <a:off x="2233295" y="2016125"/>
            <a:ext cx="7152640" cy="29489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13225" y="3023235"/>
            <a:ext cx="285115" cy="469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28895" y="3023235"/>
            <a:ext cx="29527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41235" y="2999740"/>
            <a:ext cx="37782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3400" y="2999740"/>
            <a:ext cx="49022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75455" y="4267200"/>
            <a:ext cx="29464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0970" y="4267200"/>
            <a:ext cx="29527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79640" y="4267200"/>
            <a:ext cx="43942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4680" y="4267200"/>
            <a:ext cx="57277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7385" y="1910080"/>
            <a:ext cx="8069580" cy="33362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12055" y="2805430"/>
            <a:ext cx="29527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8475" y="2806065"/>
            <a:ext cx="325755" cy="4286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4575" y="2806700"/>
            <a:ext cx="346075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0995" y="2805430"/>
            <a:ext cx="29527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16775" y="2804795"/>
            <a:ext cx="366395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03515" y="2806700"/>
            <a:ext cx="29527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69935" y="2785110"/>
            <a:ext cx="29527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6355" y="2806700"/>
            <a:ext cx="29527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47770" y="3808730"/>
            <a:ext cx="126428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这个质数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9505" y="4166235"/>
            <a:ext cx="377825" cy="5010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98790" y="4166235"/>
            <a:ext cx="48704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2-1_00"/>
          <p:cNvPicPr>
            <a:picLocks noChangeAspect="1"/>
          </p:cNvPicPr>
          <p:nvPr/>
        </p:nvPicPr>
        <p:blipFill>
          <a:blip r:embed="rId1"/>
          <a:srcRect r="601" b="26492"/>
          <a:stretch>
            <a:fillRect/>
          </a:stretch>
        </p:blipFill>
        <p:spPr>
          <a:xfrm>
            <a:off x="2174875" y="1996440"/>
            <a:ext cx="7451090" cy="22663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22245" y="3675380"/>
            <a:ext cx="483425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，所以边长是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7cm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的正方形纸片能正好铺满这个长方形。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2-1_01"/>
          <p:cNvPicPr>
            <a:picLocks noChangeAspect="1"/>
          </p:cNvPicPr>
          <p:nvPr/>
        </p:nvPicPr>
        <p:blipFill>
          <a:blip r:embed="rId1"/>
          <a:srcRect l="4714" r="1741" b="22571"/>
          <a:stretch>
            <a:fillRect/>
          </a:stretch>
        </p:blipFill>
        <p:spPr>
          <a:xfrm>
            <a:off x="2271395" y="2009775"/>
            <a:ext cx="7504430" cy="2076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39365" y="3429000"/>
            <a:ext cx="426847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，所以最多有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名同学参加此次春游。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2-1_02"/>
          <p:cNvPicPr>
            <a:picLocks noChangeAspect="1"/>
          </p:cNvPicPr>
          <p:nvPr/>
        </p:nvPicPr>
        <p:blipFill>
          <a:blip r:embed="rId1"/>
          <a:srcRect l="3228" r="1090" b="60865"/>
          <a:stretch>
            <a:fillRect/>
          </a:stretch>
        </p:blipFill>
        <p:spPr>
          <a:xfrm>
            <a:off x="1677035" y="2423795"/>
            <a:ext cx="8486775" cy="10052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23335" y="3938905"/>
            <a:ext cx="36499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，所以最多可以投喂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只小猫。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2-1_03"/>
          <p:cNvPicPr>
            <a:picLocks noChangeAspect="1"/>
          </p:cNvPicPr>
          <p:nvPr/>
        </p:nvPicPr>
        <p:blipFill>
          <a:blip r:embed="rId1"/>
          <a:srcRect r="1252" b="30738"/>
          <a:stretch>
            <a:fillRect/>
          </a:stretch>
        </p:blipFill>
        <p:spPr>
          <a:xfrm>
            <a:off x="2237105" y="1807845"/>
            <a:ext cx="7386955" cy="23514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99055" y="3641090"/>
            <a:ext cx="5069205" cy="1401445"/>
          </a:xfrm>
          <a:prstGeom prst="rect">
            <a:avLst/>
          </a:prstGeom>
        </p:spPr>
        <p:txBody>
          <a:bodyPr wrap="square">
            <a:spAutoFit/>
          </a:bodyPr>
          <a:p>
            <a:pPr marL="132715" indent="-132715" algn="l" defTabSz="266700" eaLnBrk="0" fontAlgn="base">
              <a:lnSpc>
                <a:spcPct val="142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的最大公因数是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，所以每相邻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32715" indent="-132715" algn="l" defTabSz="266700" eaLnBrk="0" fontAlgn="base">
              <a:lnSpc>
                <a:spcPct val="142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两棵树之间的距离最大是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4m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32715" indent="-132715" algn="l" defTabSz="266700" eaLnBrk="0" fontAlgn="base">
              <a:lnSpc>
                <a:spcPct val="142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宽屏</PresentationFormat>
  <Paragraphs>62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Times New Roman</vt:lpstr>
      <vt:lpstr>Cambria</vt:lpstr>
      <vt:lpstr>Constantia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176</cp:revision>
  <dcterms:created xsi:type="dcterms:W3CDTF">2019-06-19T02:08:00Z</dcterms:created>
  <dcterms:modified xsi:type="dcterms:W3CDTF">2025-02-09T14:55:29Z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506986C03A784977A7997B0FBC8F8EFD_13</vt:lpwstr>
  </property>
</Properties>
</file>