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7" r:id="rId3"/>
    <p:sldId id="290" r:id="rId4"/>
    <p:sldId id="288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tiff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4745" y="1106170"/>
            <a:ext cx="9883775" cy="2142490"/>
          </a:xfrm>
          <a:prstGeom prst="rect">
            <a:avLst/>
          </a:prstGeom>
        </p:spPr>
      </p:pic>
      <p:pic>
        <p:nvPicPr>
          <p:cNvPr id="5" name="图片 4" descr="3-4_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4745" y="3365500"/>
            <a:ext cx="10306685" cy="17227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1313815"/>
            <a:ext cx="9327515" cy="352552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7225" y="755015"/>
            <a:ext cx="8330565" cy="58559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426325" y="309911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09080" y="412972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31415" y="5464175"/>
            <a:ext cx="665797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8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①改变道路布局，引入绿化带；②安装声屏障。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31415" y="6144260"/>
            <a:ext cx="7481570" cy="3924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共建宁静家园，</a:t>
            </a:r>
            <a:r>
              <a:rPr lang="en-US" altLang="zh-CN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拒绝噪声污染，让生活回归和谐之声</a:t>
            </a:r>
            <a:r>
              <a:rPr lang="en-US" altLang="zh-CN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!</a:t>
            </a:r>
            <a:endParaRPr lang="en-US" altLang="zh-CN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</Words>
  <Application>WPS 演示</Application>
  <PresentationFormat>宽屏</PresentationFormat>
  <Paragraphs>8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2025-02-18T02:57:09Z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