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7770" y="1875790"/>
            <a:ext cx="7023100" cy="32988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71715" y="3877945"/>
            <a:ext cx="41973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47790" y="4197350"/>
            <a:ext cx="389890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3_01"/>
          <p:cNvPicPr>
            <a:picLocks noChangeAspect="1"/>
          </p:cNvPicPr>
          <p:nvPr/>
        </p:nvPicPr>
        <p:blipFill>
          <a:blip r:embed="rId1"/>
          <a:srcRect r="8967"/>
          <a:stretch>
            <a:fillRect/>
          </a:stretch>
        </p:blipFill>
        <p:spPr>
          <a:xfrm>
            <a:off x="2187575" y="2486025"/>
            <a:ext cx="6930390" cy="1886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66255" y="3924935"/>
            <a:ext cx="46609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2412365"/>
            <a:ext cx="7310755" cy="20332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29890" y="2799080"/>
            <a:ext cx="426085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8725" y="1716405"/>
            <a:ext cx="7040245" cy="356743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796790" y="3170555"/>
            <a:ext cx="2728595" cy="86169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" name="直接连接符 1"/>
          <p:cNvCxnSpPr>
            <a:endCxn id="7" idx="4"/>
          </p:cNvCxnSpPr>
          <p:nvPr/>
        </p:nvCxnSpPr>
        <p:spPr>
          <a:xfrm>
            <a:off x="6156325" y="2901315"/>
            <a:ext cx="5080" cy="1130935"/>
          </a:xfrm>
          <a:prstGeom prst="line">
            <a:avLst/>
          </a:prstGeom>
          <a:ln w="12700" cmpd="sng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814820" y="4735830"/>
            <a:ext cx="802005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2025-02-14T09:59:15Z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40A70CB487854C8C9125BCC0E43470F9_13</vt:lpwstr>
  </property>
</Properties>
</file>