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125" y="2431415"/>
            <a:ext cx="7478395" cy="19945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26125" y="3960495"/>
            <a:ext cx="751205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12710" y="3960495"/>
            <a:ext cx="7512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特点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3565" y="3301365"/>
            <a:ext cx="422275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0595" y="1888490"/>
            <a:ext cx="7463790" cy="32626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40470" y="3371215"/>
            <a:ext cx="375285" cy="4527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9650" y="3725545"/>
            <a:ext cx="82486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40470" y="4018280"/>
            <a:ext cx="375285" cy="461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5825" y="4381500"/>
            <a:ext cx="7804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妈妈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66100" y="4381500"/>
            <a:ext cx="7791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91255" y="4780280"/>
            <a:ext cx="142176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让妈妈同意我收养小狗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70370" y="4780280"/>
            <a:ext cx="302133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小狗可爱的外形和良好的性格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215" y="1456055"/>
            <a:ext cx="6972935" cy="413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1017270"/>
            <a:ext cx="6552565" cy="497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285" y="1229995"/>
            <a:ext cx="6360795" cy="485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WPS 演示</Application>
  <PresentationFormat>宽屏</PresentationFormat>
  <Paragraphs>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2025-02-07T11:52:39Z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10DA36E3832E486C9CD66808B8D3EEC1_13</vt:lpwstr>
  </property>
</Properties>
</file>