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7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" y="1313815"/>
            <a:ext cx="6031865" cy="4204970"/>
          </a:xfrm>
          <a:prstGeom prst="rect">
            <a:avLst/>
          </a:prstGeom>
        </p:spPr>
      </p:pic>
      <p:pic>
        <p:nvPicPr>
          <p:cNvPr id="5" name="图片 4" descr="4-3_0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519"/>
          <a:stretch>
            <a:fillRect/>
          </a:stretch>
        </p:blipFill>
        <p:spPr>
          <a:xfrm>
            <a:off x="6096000" y="1111885"/>
            <a:ext cx="5833110" cy="49314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73195" y="2995930"/>
            <a:ext cx="41846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20035" y="2755265"/>
            <a:ext cx="55499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56995" y="230219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22005" y="4791075"/>
            <a:ext cx="2118360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培育杂交水稻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32370" y="4548505"/>
            <a:ext cx="778510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毛泽东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22005" y="4311015"/>
            <a:ext cx="2567305" cy="2971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组织马克思学说研究会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38185" y="5711190"/>
            <a:ext cx="3591560" cy="7194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我一定要细心地查看禾苗，看看谷粒个数有没有增多，希望禾苗能努力地生长， 长出更多的谷粒。  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>
              <a:buClrTx/>
              <a:buSzTx/>
              <a:buFontTx/>
            </a:pP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32370" y="5034915"/>
            <a:ext cx="805180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吴孟超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11975" y="5711190"/>
            <a:ext cx="574040" cy="3321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(1)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47595" y="5793105"/>
            <a:ext cx="4242435" cy="73723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(2)怎么能给我减少手术呢?这么多病人还在等着我，我要对他们负责啊!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11" grpId="0"/>
      <p:bldP spid="11" grpId="1"/>
      <p:bldP spid="10" grpId="0"/>
      <p:bldP spid="10" grpId="1"/>
      <p:bldP spid="9" grpId="0"/>
      <p:bldP spid="9" grpId="1"/>
      <p:bldP spid="13" grpId="0"/>
      <p:bldP spid="13" grpId="1"/>
      <p:bldP spid="14" grpId="0"/>
      <p:bldP spid="14" grpId="1"/>
      <p:bldP spid="12" grpId="0"/>
      <p:bldP spid="12" grpId="1"/>
      <p:bldP spid="15" grpId="0"/>
      <p:bldP spid="15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</Words>
  <Application>WPS 演示</Application>
  <PresentationFormat>宽屏</PresentationFormat>
  <Paragraphs>22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2025-02-18T13:16:39Z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