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3"/>
    <p:sldId id="281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7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685" y="849630"/>
            <a:ext cx="7072630" cy="56648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156960" y="3429000"/>
            <a:ext cx="410845" cy="3448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75450" y="5142865"/>
            <a:ext cx="499110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14640" y="5944235"/>
            <a:ext cx="417830" cy="3384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7-3_01"/>
          <p:cNvPicPr>
            <a:picLocks noChangeAspect="1"/>
          </p:cNvPicPr>
          <p:nvPr/>
        </p:nvPicPr>
        <p:blipFill>
          <a:blip r:embed="rId1"/>
          <a:srcRect l="10119" r="2110"/>
          <a:stretch>
            <a:fillRect/>
          </a:stretch>
        </p:blipFill>
        <p:spPr>
          <a:xfrm>
            <a:off x="2748915" y="1510665"/>
            <a:ext cx="6694170" cy="41363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308215" y="1779905"/>
            <a:ext cx="1784350" cy="3276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寻稻累晕稻田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16730" y="2107565"/>
            <a:ext cx="17430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梦中稻下乘凉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46290" y="2966720"/>
            <a:ext cx="658495" cy="3067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动作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88255" y="3260725"/>
            <a:ext cx="318325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袁隆平工作的认真、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执着和艰辛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36995" y="3829050"/>
            <a:ext cx="64770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语言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37225" y="4133215"/>
            <a:ext cx="2138680" cy="5829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幽默乐观、坚持不懈、意志坚定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97955" y="4975225"/>
            <a:ext cx="2047875" cy="3765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生于忧患而死于安乐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</Words>
  <Application>WPS 演示</Application>
  <PresentationFormat>宽屏</PresentationFormat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Arial</vt:lpstr>
      <vt:lpstr>Times New Roman</vt:lpstr>
      <vt:lpstr>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2025-02-08T10:57:10Z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DECFDE61F42948BF8AE365C0555185D0_13</vt:lpwstr>
  </property>
</Properties>
</file>