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9" r:id="rId3"/>
    <p:sldId id="271" r:id="rId5"/>
    <p:sldId id="281" r:id="rId6"/>
    <p:sldId id="280" r:id="rId7"/>
    <p:sldId id="279" r:id="rId8"/>
    <p:sldId id="278" r:id="rId9"/>
    <p:sldId id="282" r:id="rId10"/>
    <p:sldId id="283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语文四年级 </a:t>
            </a:r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下册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2830" y="2180590"/>
            <a:ext cx="7546975" cy="2286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124835" y="3706495"/>
            <a:ext cx="740410" cy="4559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ing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76420" y="3706495"/>
            <a:ext cx="3384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í</a:t>
            </a:r>
            <a:r>
              <a:rPr lang="en-US" altLang="zh-CN" sz="1600">
                <a:latin typeface="Arial" panose="020B0604020202020204"/>
                <a:ea typeface="Arial" panose="020B0604020202020204"/>
              </a:rPr>
              <a:t> </a:t>
            </a:r>
            <a:endParaRPr lang="en-US" altLang="zh-CN" sz="1600">
              <a:latin typeface="Arial" panose="020B0604020202020204"/>
              <a:ea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99405" y="3707130"/>
            <a:ext cx="50101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ch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08115" y="3706495"/>
            <a:ext cx="5219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sh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7780" y="3706495"/>
            <a:ext cx="5873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yu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33485" y="3706495"/>
            <a:ext cx="3676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ú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1-1_01"/>
          <p:cNvPicPr>
            <a:picLocks noChangeAspect="1"/>
          </p:cNvPicPr>
          <p:nvPr/>
        </p:nvPicPr>
        <p:blipFill>
          <a:blip r:embed="rId1"/>
          <a:srcRect l="6212"/>
          <a:stretch>
            <a:fillRect/>
          </a:stretch>
        </p:blipFill>
        <p:spPr>
          <a:xfrm>
            <a:off x="2340610" y="2540000"/>
            <a:ext cx="7285990" cy="177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54955" y="3164205"/>
            <a:ext cx="74104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蜻蜓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71055" y="3164205"/>
            <a:ext cx="6940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蝴蝶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32580" y="3535045"/>
            <a:ext cx="7874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2530" y="3535045"/>
            <a:ext cx="7226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徐公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70900" y="3535045"/>
            <a:ext cx="7524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茅檐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6090" y="3862705"/>
            <a:ext cx="471805" cy="4552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6" name="图片 5" descr="1-1_02"/>
          <p:cNvPicPr>
            <a:picLocks noChangeAspect="1"/>
          </p:cNvPicPr>
          <p:nvPr/>
        </p:nvPicPr>
        <p:blipFill>
          <a:blip r:embed="rId1"/>
          <a:srcRect l="4846"/>
          <a:stretch>
            <a:fillRect/>
          </a:stretch>
        </p:blipFill>
        <p:spPr>
          <a:xfrm>
            <a:off x="2329180" y="1801495"/>
            <a:ext cx="7188835" cy="3397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04940" y="2361565"/>
            <a:ext cx="721995" cy="4457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75480" y="3030220"/>
            <a:ext cx="9810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无人过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6820" y="3731895"/>
            <a:ext cx="1508125" cy="4832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顽皮、淘气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56555" y="4094480"/>
            <a:ext cx="376301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大儿子在溪东的豆田间挥动锄头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6575" y="4445635"/>
            <a:ext cx="6142355" cy="412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正在除草；二儿子用灵巧的双手舞动竹篾正编织鸡笼；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7210" y="4773295"/>
            <a:ext cx="6142355" cy="820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小儿子淘气可爱，在溪边时而仰卧，时而侧卧，小手剥着莲蓬，自由自在的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13" name="图片 12" descr="1-1_03"/>
          <p:cNvPicPr>
            <a:picLocks noChangeAspect="1"/>
          </p:cNvPicPr>
          <p:nvPr/>
        </p:nvPicPr>
        <p:blipFill>
          <a:blip r:embed="rId1"/>
          <a:srcRect l="7227" r="4447"/>
          <a:stretch>
            <a:fillRect/>
          </a:stretch>
        </p:blipFill>
        <p:spPr>
          <a:xfrm>
            <a:off x="2454275" y="2147570"/>
            <a:ext cx="7031990" cy="2687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856095" y="2503170"/>
            <a:ext cx="123380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茅檐低小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72655" y="3289300"/>
            <a:ext cx="99949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相媚好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95820" y="3674110"/>
            <a:ext cx="1296670" cy="3841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锄豆溪东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5820" y="4058285"/>
            <a:ext cx="1257935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正织鸡笼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96455" y="4316730"/>
            <a:ext cx="1353820" cy="518160"/>
          </a:xfrm>
          <a:prstGeom prst="rect">
            <a:avLst/>
          </a:prstGeom>
        </p:spPr>
        <p:txBody>
          <a:bodyPr wrap="square">
            <a:noAutofit/>
          </a:bodyPr>
          <a:p>
            <a:pPr marL="241935" indent="-241935" algn="l" defTabSz="266700" eaLnBrk="0" fontAlgn="base">
              <a:lnSpc>
                <a:spcPct val="145000"/>
              </a:lnSpc>
              <a:spcBef>
                <a:spcPts val="1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卧剥莲蓬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031365"/>
            <a:ext cx="7610475" cy="29775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45810" y="2349500"/>
            <a:ext cx="53848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8985" y="2349500"/>
            <a:ext cx="100965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范成大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2175" y="2652395"/>
            <a:ext cx="9994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杏子肥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0285" y="2651760"/>
            <a:ext cx="1028700" cy="467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麦花白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88250" y="2651760"/>
            <a:ext cx="999490" cy="467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菜花稀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9620" y="3291205"/>
            <a:ext cx="2186940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日长篱落无人过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54655" y="3597910"/>
            <a:ext cx="2014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惟有蜻蜓蛱蝶飞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13120" y="3891915"/>
            <a:ext cx="1011555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清平乐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45170" y="3882390"/>
            <a:ext cx="7029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村居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48550" y="4204335"/>
            <a:ext cx="2101850" cy="4756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醉里吴音相媚好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9725" y="1271270"/>
            <a:ext cx="6433185" cy="4686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96000" y="2609215"/>
            <a:ext cx="13449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树头新绿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3825" y="2915920"/>
            <a:ext cx="105727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追黄蝶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61100" y="2915920"/>
            <a:ext cx="13169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飞入菜花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8680" y="3492500"/>
            <a:ext cx="8083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新绿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19195" y="3777615"/>
            <a:ext cx="721995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春天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91605" y="4831715"/>
            <a:ext cx="14478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树头新绿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55690" y="5287645"/>
            <a:ext cx="1718310" cy="4375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儿童追黄蝶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60105" y="5003165"/>
            <a:ext cx="751205" cy="361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活泼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1-1-1_02"/>
          <p:cNvPicPr>
            <a:picLocks noChangeAspect="1"/>
          </p:cNvPicPr>
          <p:nvPr/>
        </p:nvPicPr>
        <p:blipFill>
          <a:blip r:embed="rId1"/>
          <a:srcRect l="2119"/>
          <a:stretch>
            <a:fillRect/>
          </a:stretch>
        </p:blipFill>
        <p:spPr>
          <a:xfrm>
            <a:off x="2223770" y="2172970"/>
            <a:ext cx="7543800" cy="2762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83025" y="3911600"/>
            <a:ext cx="153670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成都浣花溪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7535" y="3911600"/>
            <a:ext cx="28200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浣花溪因诗人杜甫而闻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87980" y="4228465"/>
            <a:ext cx="68795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名，这里山清水秀，鸟语花香。“留连戏蝶时时舞，自在娇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87980" y="4551045"/>
            <a:ext cx="3748405" cy="757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莺恰恰啼”是对春天浣花溪美景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的最好的诠释。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29500" y="2542540"/>
            <a:ext cx="483235" cy="3048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</Words>
  <Application>WPS 演示</Application>
  <PresentationFormat>宽屏</PresentationFormat>
  <Paragraphs>115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169</cp:revision>
  <dcterms:created xsi:type="dcterms:W3CDTF">2019-06-19T02:08:00Z</dcterms:created>
  <dcterms:modified xsi:type="dcterms:W3CDTF">2025-02-05T09:39:49Z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4C8D9474004245169DB244239F02F7BC_13</vt:lpwstr>
  </property>
</Properties>
</file>