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720" y="917575"/>
            <a:ext cx="9307195" cy="48126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00245" y="3140075"/>
            <a:ext cx="574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62165" y="3112135"/>
            <a:ext cx="1075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交换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5485" y="3718560"/>
            <a:ext cx="574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89595" y="3715385"/>
            <a:ext cx="8813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结合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44975" y="4727575"/>
            <a:ext cx="354965" cy="33591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5203825" y="4727575"/>
            <a:ext cx="469900" cy="316230"/>
          </a:xfrm>
          <a:prstGeom prst="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525510" y="4761865"/>
            <a:ext cx="2175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46               54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93895" y="5293360"/>
            <a:ext cx="3203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36              72               28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9" grpId="0" animBg="1"/>
      <p:bldP spid="20" grpId="0" animBg="1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745615"/>
            <a:ext cx="10370820" cy="2945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23540" y="2264410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1176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11770" y="2264410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1884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07455" y="1755140"/>
            <a:ext cx="2357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(竖式和验算略)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1750695"/>
            <a:ext cx="9982835" cy="2710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81440" y="2907030"/>
            <a:ext cx="633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1176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71915" y="3357245"/>
            <a:ext cx="633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1188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29065" y="3865245"/>
            <a:ext cx="633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909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1705610"/>
            <a:ext cx="9848215" cy="30238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98875" y="3050540"/>
            <a:ext cx="470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5810" y="3050540"/>
            <a:ext cx="470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97985" y="3676650"/>
            <a:ext cx="681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567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97265" y="3686175"/>
            <a:ext cx="681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4254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63535" y="4232275"/>
            <a:ext cx="681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不变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WPS 演示</Application>
  <PresentationFormat>宽屏</PresentationFormat>
  <Paragraphs>34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2025-02-13T08:16:03Z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