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9" r:id="rId3"/>
    <p:sldId id="314" r:id="rId4"/>
    <p:sldId id="31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8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8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930" y="1572895"/>
            <a:ext cx="6616065" cy="39617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33395" y="378015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0475" y="378015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3395" y="415290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6935" y="415290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4015" y="415290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0475" y="4541520"/>
            <a:ext cx="303530" cy="505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33395" y="492950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0475" y="492950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84015" y="492950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1040" y="359156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39435" y="3961765"/>
            <a:ext cx="30353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24295" y="396176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6450" y="3961765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08700" y="4370705"/>
            <a:ext cx="31305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82080" y="470916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7890" y="4709160"/>
            <a:ext cx="34226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22920" y="470916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97675" y="5046980"/>
            <a:ext cx="35179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2_01"/>
          <p:cNvPicPr>
            <a:picLocks noChangeAspect="1"/>
          </p:cNvPicPr>
          <p:nvPr/>
        </p:nvPicPr>
        <p:blipFill>
          <a:blip r:embed="rId1"/>
          <a:srcRect r="338" b="8251"/>
          <a:stretch>
            <a:fillRect/>
          </a:stretch>
        </p:blipFill>
        <p:spPr>
          <a:xfrm>
            <a:off x="2545715" y="1939290"/>
            <a:ext cx="6739255" cy="32118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88580" y="2735580"/>
            <a:ext cx="4464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爱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3210" y="3057525"/>
            <a:ext cx="44640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祖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06465" y="3057525"/>
            <a:ext cx="4838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国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8580" y="3057525"/>
            <a:ext cx="4464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3125" y="3721100"/>
            <a:ext cx="465455" cy="476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祖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1765" y="3721100"/>
            <a:ext cx="483870" cy="476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国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98005" y="4075430"/>
            <a:ext cx="44640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祖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4600" y="4380230"/>
            <a:ext cx="483870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国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4795" y="4410075"/>
            <a:ext cx="446405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祖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690" y="2260600"/>
            <a:ext cx="6859905" cy="2585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47665" y="3299460"/>
            <a:ext cx="446405" cy="334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爱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7665" y="3702685"/>
            <a:ext cx="4464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7665" y="4053840"/>
            <a:ext cx="446405" cy="466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6970" y="3760470"/>
            <a:ext cx="446405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爱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62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B93519E080874C249C8CB1AD03583E11_13</vt:lpwstr>
  </property>
</Properties>
</file>