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8" r:id="rId4"/>
    <p:sldId id="287" r:id="rId5"/>
    <p:sldId id="286" r:id="rId6"/>
    <p:sldId id="285" r:id="rId7"/>
    <p:sldId id="292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1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4390" y="1837690"/>
            <a:ext cx="7759065" cy="31826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506980" y="3879215"/>
            <a:ext cx="862965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9945" y="3761105"/>
            <a:ext cx="835660" cy="634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19550" y="3997325"/>
            <a:ext cx="977265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772535" y="4117340"/>
            <a:ext cx="247015" cy="27813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922645" y="3761105"/>
            <a:ext cx="883285" cy="7473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05930" y="3761105"/>
            <a:ext cx="711200" cy="6864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36485" y="3879215"/>
            <a:ext cx="105791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32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158990" y="4097655"/>
            <a:ext cx="277495" cy="34988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8" grpId="0"/>
      <p:bldP spid="8" grpId="1"/>
      <p:bldP spid="9" grpId="0"/>
      <p:bldP spid="9" grpId="1"/>
      <p:bldP spid="11" grpId="0" animBg="1"/>
      <p:bldP spid="11" grpId="1" animBg="1"/>
      <p:bldP spid="12" grpId="0"/>
      <p:bldP spid="12" grpId="1"/>
      <p:bldP spid="13" grpId="0"/>
      <p:bldP spid="13" grpId="1"/>
      <p:bldP spid="14" grpId="0"/>
      <p:bldP spid="14" grpId="1"/>
      <p:bldP spid="15" grpId="0" animBg="1"/>
      <p:bldP spid="1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1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5825" y="2393315"/>
            <a:ext cx="7685405" cy="2235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54045" y="3260725"/>
            <a:ext cx="12528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1,2,4,8,16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30220" y="3659505"/>
            <a:ext cx="1706245" cy="3371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1,2,4,5,10,20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47670" y="3996690"/>
            <a:ext cx="166560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1,2,3,4,6,9, 12,18,36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94170" y="2571750"/>
            <a:ext cx="7594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1,2,4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94170" y="2892425"/>
            <a:ext cx="75946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1,2,4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94170" y="3260725"/>
            <a:ext cx="7594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1,2,4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95795" y="3547110"/>
            <a:ext cx="759460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1,2,4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86190" y="2572385"/>
            <a:ext cx="38989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86190" y="2892425"/>
            <a:ext cx="38989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86190" y="3260725"/>
            <a:ext cx="38989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84945" y="3547110"/>
            <a:ext cx="38989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86045" y="4230370"/>
            <a:ext cx="822325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因数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11" grpId="0"/>
      <p:bldP spid="11" grpId="1"/>
      <p:bldP spid="8" grpId="0"/>
      <p:bldP spid="8" grpId="1"/>
      <p:bldP spid="12" grpId="0"/>
      <p:bldP spid="12" grpId="1"/>
      <p:bldP spid="9" grpId="0"/>
      <p:bldP spid="9" grpId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0_02"/>
          <p:cNvPicPr>
            <a:picLocks noChangeAspect="1"/>
          </p:cNvPicPr>
          <p:nvPr/>
        </p:nvPicPr>
        <p:blipFill>
          <a:blip r:embed="rId1"/>
          <a:srcRect r="6899"/>
          <a:stretch>
            <a:fillRect/>
          </a:stretch>
        </p:blipFill>
        <p:spPr>
          <a:xfrm>
            <a:off x="1805940" y="2708910"/>
            <a:ext cx="8183880" cy="11207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38805" y="3023235"/>
            <a:ext cx="315595" cy="460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79390" y="3023235"/>
            <a:ext cx="33591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74560" y="3023235"/>
            <a:ext cx="57277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84665" y="3023235"/>
            <a:ext cx="33591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36570" y="3367405"/>
            <a:ext cx="335915" cy="3911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25415" y="3400425"/>
            <a:ext cx="51181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31710" y="3400425"/>
            <a:ext cx="33591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11640" y="3400425"/>
            <a:ext cx="51054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10_03"/>
          <p:cNvPicPr>
            <a:picLocks noChangeAspect="1"/>
          </p:cNvPicPr>
          <p:nvPr/>
        </p:nvPicPr>
        <p:blipFill>
          <a:blip r:embed="rId1"/>
          <a:srcRect r="11994"/>
          <a:stretch>
            <a:fillRect/>
          </a:stretch>
        </p:blipFill>
        <p:spPr>
          <a:xfrm>
            <a:off x="2155190" y="2794635"/>
            <a:ext cx="7571740" cy="10007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54020" y="3214370"/>
            <a:ext cx="49911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56430" y="3214370"/>
            <a:ext cx="43815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9000" y="3214370"/>
            <a:ext cx="29527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05370" y="3214370"/>
            <a:ext cx="52006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72550" y="3214370"/>
            <a:ext cx="28511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10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215" y="2642235"/>
            <a:ext cx="8903335" cy="15068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36315" y="2931795"/>
            <a:ext cx="37846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9395" y="2931795"/>
            <a:ext cx="47117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49135" y="2931795"/>
            <a:ext cx="33591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17940" y="2931795"/>
            <a:ext cx="31559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48750" y="3299460"/>
            <a:ext cx="777240" cy="4152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较小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05930" y="3714750"/>
            <a:ext cx="30480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4-10_05"/>
          <p:cNvPicPr>
            <a:picLocks noChangeAspect="1"/>
          </p:cNvPicPr>
          <p:nvPr/>
        </p:nvPicPr>
        <p:blipFill>
          <a:blip r:embed="rId1"/>
          <a:srcRect r="1253" b="53963"/>
          <a:stretch>
            <a:fillRect/>
          </a:stretch>
        </p:blipFill>
        <p:spPr>
          <a:xfrm>
            <a:off x="1637030" y="2249805"/>
            <a:ext cx="8917940" cy="12496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40735" y="3659505"/>
            <a:ext cx="41744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</Words>
  <Application>WPS 演示</Application>
  <PresentationFormat>宽屏</PresentationFormat>
  <Paragraphs>76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Times New Roman</vt:lpstr>
      <vt:lpstr>Cambria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2025-02-09T14:17:44Z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CC73FFC2B7144682A32B718047379F6B_13</vt:lpwstr>
  </property>
</Properties>
</file>