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Lst>
  <p:notesMasterIdLst>
    <p:notesMasterId r:id="rId5"/>
  </p:notesMasterIdLst>
  <p:sldIdLst>
    <p:sldId id="1276" r:id="rId4"/>
    <p:sldId id="1307" r:id="rId6"/>
    <p:sldId id="1277" r:id="rId7"/>
    <p:sldId id="1278" r:id="rId8"/>
    <p:sldId id="1279" r:id="rId9"/>
    <p:sldId id="1280" r:id="rId10"/>
    <p:sldId id="1282" r:id="rId11"/>
    <p:sldId id="1283" r:id="rId12"/>
    <p:sldId id="1284" r:id="rId13"/>
    <p:sldId id="1285" r:id="rId14"/>
    <p:sldId id="1286" r:id="rId15"/>
    <p:sldId id="1287" r:id="rId16"/>
    <p:sldId id="1288" r:id="rId17"/>
    <p:sldId id="1289" r:id="rId18"/>
    <p:sldId id="1290" r:id="rId19"/>
    <p:sldId id="1291" r:id="rId20"/>
    <p:sldId id="1292" r:id="rId21"/>
    <p:sldId id="1305" r:id="rId22"/>
    <p:sldId id="1293" r:id="rId23"/>
    <p:sldId id="1294" r:id="rId24"/>
    <p:sldId id="1295" r:id="rId25"/>
    <p:sldId id="1298" r:id="rId26"/>
    <p:sldId id="1299" r:id="rId27"/>
    <p:sldId id="1296" r:id="rId28"/>
    <p:sldId id="1300" r:id="rId29"/>
    <p:sldId id="1297" r:id="rId30"/>
    <p:sldId id="1301" r:id="rId31"/>
    <p:sldId id="1302" r:id="rId32"/>
    <p:sldId id="1303" r:id="rId33"/>
    <p:sldId id="1304" r:id="rId34"/>
    <p:sldId id="1306" r:id="rId35"/>
  </p:sldIdLst>
  <p:sldSz cx="12192000" cy="6858000"/>
  <p:notesSz cx="7103745" cy="10234295"/>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A71B7"/>
    <a:srgbClr val="71A9DF"/>
    <a:srgbClr val="0035D4"/>
    <a:srgbClr val="FBFC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67" d="100"/>
          <a:sy n="67" d="100"/>
        </p:scale>
        <p:origin x="96" y="90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9" Type="http://schemas.openxmlformats.org/officeDocument/2006/relationships/tags" Target="tags/tag310.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p:cNvSpPr>
            <a:spLocks noGrp="1" noRot="1" noChangeAspec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5362"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15363"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华文中宋" panose="02010600040101010101" pitchFamily="2" charset="-122"/>
              </a:defRPr>
            </a:lvl1pPr>
            <a:lvl2pPr marL="742950" indent="-285750">
              <a:defRPr>
                <a:solidFill>
                  <a:schemeClr val="tx1"/>
                </a:solidFill>
                <a:latin typeface="Arial" panose="020B0604020202020204" pitchFamily="34" charset="0"/>
                <a:ea typeface="华文中宋" panose="02010600040101010101" pitchFamily="2" charset="-122"/>
              </a:defRPr>
            </a:lvl2pPr>
            <a:lvl3pPr marL="1143000" indent="-228600">
              <a:defRPr>
                <a:solidFill>
                  <a:schemeClr val="tx1"/>
                </a:solidFill>
                <a:latin typeface="Arial" panose="020B0604020202020204" pitchFamily="34" charset="0"/>
                <a:ea typeface="华文中宋" panose="02010600040101010101" pitchFamily="2" charset="-122"/>
              </a:defRPr>
            </a:lvl3pPr>
            <a:lvl4pPr marL="1600200" indent="-228600">
              <a:defRPr>
                <a:solidFill>
                  <a:schemeClr val="tx1"/>
                </a:solidFill>
                <a:latin typeface="Arial" panose="020B0604020202020204" pitchFamily="34" charset="0"/>
                <a:ea typeface="华文中宋" panose="02010600040101010101" pitchFamily="2" charset="-122"/>
              </a:defRPr>
            </a:lvl4pPr>
            <a:lvl5pPr marL="2057400" indent="-228600">
              <a:defRPr>
                <a:solidFill>
                  <a:schemeClr val="tx1"/>
                </a:solidFill>
                <a:latin typeface="Arial" panose="020B0604020202020204" pitchFamily="34" charset="0"/>
                <a:ea typeface="华文中宋" panose="0201060004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华文中宋" panose="0201060004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华文中宋" panose="0201060004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华文中宋" panose="0201060004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华文中宋" panose="02010600040101010101" pitchFamily="2" charset="-122"/>
              </a:defRPr>
            </a:lvl9pPr>
          </a:lstStyle>
          <a:p>
            <a:fld id="{86219A85-3CE7-4615-B552-2F23D59A0B6F}" type="slidenum">
              <a:rPr lang="zh-CN" altLang="en-US">
                <a:latin typeface="Calibri" panose="020F0502020204030204" pitchFamily="34" charset="0"/>
                <a:ea typeface="宋体" panose="02010600030101010101" pitchFamily="2" charset="-122"/>
              </a:rPr>
            </a:fld>
            <a:endParaRPr lang="zh-CN" altLang="en-US">
              <a:latin typeface="Calibri" panose="020F0502020204030204" pitchFamily="34" charset="0"/>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image" Target="file:///C:\Users\1V994W2\PycharmProjects\PPT_Background_Generation/pic_temp/pic_sup.png" TargetMode="External"/><Relationship Id="rId3" Type="http://schemas.openxmlformats.org/officeDocument/2006/relationships/image" Target="../media/image4.png"/><Relationship Id="rId2" Type="http://schemas.openxmlformats.org/officeDocument/2006/relationships/tags" Target="../tags/tag3.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15.xml"/><Relationship Id="rId8" Type="http://schemas.openxmlformats.org/officeDocument/2006/relationships/tags" Target="../tags/tag14.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6.png"/><Relationship Id="rId5" Type="http://schemas.openxmlformats.org/officeDocument/2006/relationships/tags" Target="../tags/tag13.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5.png"/><Relationship Id="rId2" Type="http://schemas.openxmlformats.org/officeDocument/2006/relationships/tags" Target="../tags/tag12.xml"/><Relationship Id="rId12" Type="http://schemas.openxmlformats.org/officeDocument/2006/relationships/tags" Target="../tags/tag18.xml"/><Relationship Id="rId11" Type="http://schemas.openxmlformats.org/officeDocument/2006/relationships/tags" Target="../tags/tag17.xml"/><Relationship Id="rId10" Type="http://schemas.openxmlformats.org/officeDocument/2006/relationships/tags" Target="../tags/tag16.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24.xml"/><Relationship Id="rId8" Type="http://schemas.openxmlformats.org/officeDocument/2006/relationships/tags" Target="../tags/tag23.xml"/><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image" Target="file:///C:\Users\1V994W2\PycharmProjects\PPT_Background_Generation/pic_temp/pic_half_top.png" TargetMode="External"/><Relationship Id="rId3" Type="http://schemas.openxmlformats.org/officeDocument/2006/relationships/image" Target="../media/image7.png"/><Relationship Id="rId2" Type="http://schemas.openxmlformats.org/officeDocument/2006/relationships/tags" Target="../tags/tag19.xml"/><Relationship Id="rId12" Type="http://schemas.openxmlformats.org/officeDocument/2006/relationships/tags" Target="../tags/tag27.xml"/><Relationship Id="rId11" Type="http://schemas.openxmlformats.org/officeDocument/2006/relationships/tags" Target="../tags/tag26.xml"/><Relationship Id="rId10" Type="http://schemas.openxmlformats.org/officeDocument/2006/relationships/tags" Target="../tags/tag25.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tags" Target="../tags/tag30.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6.png"/><Relationship Id="rId5" Type="http://schemas.openxmlformats.org/officeDocument/2006/relationships/tags" Target="../tags/tag29.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5.png"/><Relationship Id="rId2" Type="http://schemas.openxmlformats.org/officeDocument/2006/relationships/tags" Target="../tags/tag28.xml"/><Relationship Id="rId13" Type="http://schemas.openxmlformats.org/officeDocument/2006/relationships/tags" Target="../tags/tag35.xml"/><Relationship Id="rId12" Type="http://schemas.openxmlformats.org/officeDocument/2006/relationships/tags" Target="../tags/tag34.xml"/><Relationship Id="rId11" Type="http://schemas.openxmlformats.org/officeDocument/2006/relationships/tags" Target="../tags/tag33.xml"/><Relationship Id="rId10" Type="http://schemas.openxmlformats.org/officeDocument/2006/relationships/tags" Target="../tags/tag32.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tags" Target="../tags/tag38.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6.png"/><Relationship Id="rId5" Type="http://schemas.openxmlformats.org/officeDocument/2006/relationships/tags" Target="../tags/tag37.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5.png"/><Relationship Id="rId2" Type="http://schemas.openxmlformats.org/officeDocument/2006/relationships/tags" Target="../tags/tag36.xml"/><Relationship Id="rId15" Type="http://schemas.openxmlformats.org/officeDocument/2006/relationships/tags" Target="../tags/tag45.xml"/><Relationship Id="rId14" Type="http://schemas.openxmlformats.org/officeDocument/2006/relationships/tags" Target="../tags/tag44.xml"/><Relationship Id="rId13" Type="http://schemas.openxmlformats.org/officeDocument/2006/relationships/tags" Target="../tags/tag43.xml"/><Relationship Id="rId12" Type="http://schemas.openxmlformats.org/officeDocument/2006/relationships/tags" Target="../tags/tag42.xml"/><Relationship Id="rId11" Type="http://schemas.openxmlformats.org/officeDocument/2006/relationships/tags" Target="../tags/tag41.xml"/><Relationship Id="rId10" Type="http://schemas.openxmlformats.org/officeDocument/2006/relationships/tags" Target="../tags/tag40.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49.xml"/><Relationship Id="rId8" Type="http://schemas.openxmlformats.org/officeDocument/2006/relationships/tags" Target="../tags/tag48.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6.png"/><Relationship Id="rId5" Type="http://schemas.openxmlformats.org/officeDocument/2006/relationships/tags" Target="../tags/tag47.xml"/><Relationship Id="rId4" Type="http://schemas.openxmlformats.org/officeDocument/2006/relationships/image" Target="file:///C:\Users\1V994W2\Documents\Tencent%20Files\574576071\FileRecv\&#25340;&#35013;&#32032;&#26448;\forleft%201-23\\21\subject_holdright_42,113,184_0_staid_full_0.png" TargetMode="External"/><Relationship Id="rId3" Type="http://schemas.openxmlformats.org/officeDocument/2006/relationships/image" Target="../media/image8.png"/><Relationship Id="rId2" Type="http://schemas.openxmlformats.org/officeDocument/2006/relationships/tags" Target="../tags/tag46.xml"/><Relationship Id="rId11" Type="http://schemas.openxmlformats.org/officeDocument/2006/relationships/tags" Target="../tags/tag51.xml"/><Relationship Id="rId10" Type="http://schemas.openxmlformats.org/officeDocument/2006/relationships/tags" Target="../tags/tag50.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58.xml"/><Relationship Id="rId8" Type="http://schemas.openxmlformats.org/officeDocument/2006/relationships/tags" Target="../tags/tag57.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6.png"/><Relationship Id="rId5" Type="http://schemas.openxmlformats.org/officeDocument/2006/relationships/tags" Target="../tags/tag56.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5.png"/><Relationship Id="rId2" Type="http://schemas.openxmlformats.org/officeDocument/2006/relationships/tags" Target="../tags/tag55.xml"/><Relationship Id="rId13" Type="http://schemas.openxmlformats.org/officeDocument/2006/relationships/tags" Target="../tags/tag62.xml"/><Relationship Id="rId12" Type="http://schemas.openxmlformats.org/officeDocument/2006/relationships/tags" Target="../tags/tag61.xml"/><Relationship Id="rId11" Type="http://schemas.openxmlformats.org/officeDocument/2006/relationships/tags" Target="../tags/tag60.xml"/><Relationship Id="rId10" Type="http://schemas.openxmlformats.org/officeDocument/2006/relationships/tags" Target="../tags/tag59.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66.xml"/><Relationship Id="rId8" Type="http://schemas.openxmlformats.org/officeDocument/2006/relationships/tags" Target="../tags/tag65.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6.png"/><Relationship Id="rId5" Type="http://schemas.openxmlformats.org/officeDocument/2006/relationships/tags" Target="../tags/tag64.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5.png"/><Relationship Id="rId2" Type="http://schemas.openxmlformats.org/officeDocument/2006/relationships/tags" Target="../tags/tag63.xml"/><Relationship Id="rId12" Type="http://schemas.openxmlformats.org/officeDocument/2006/relationships/tags" Target="../tags/tag69.xml"/><Relationship Id="rId11" Type="http://schemas.openxmlformats.org/officeDocument/2006/relationships/tags" Target="../tags/tag68.xml"/><Relationship Id="rId10" Type="http://schemas.openxmlformats.org/officeDocument/2006/relationships/tags" Target="../tags/tag67.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73.xml"/><Relationship Id="rId8" Type="http://schemas.openxmlformats.org/officeDocument/2006/relationships/tags" Target="../tags/tag72.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6.png"/><Relationship Id="rId5" Type="http://schemas.openxmlformats.org/officeDocument/2006/relationships/tags" Target="../tags/tag71.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5.png"/><Relationship Id="rId2" Type="http://schemas.openxmlformats.org/officeDocument/2006/relationships/tags" Target="../tags/tag70.xml"/><Relationship Id="rId11" Type="http://schemas.openxmlformats.org/officeDocument/2006/relationships/tags" Target="../tags/tag75.xml"/><Relationship Id="rId10" Type="http://schemas.openxmlformats.org/officeDocument/2006/relationships/tags" Target="../tags/tag74.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81.xml"/><Relationship Id="rId8" Type="http://schemas.openxmlformats.org/officeDocument/2006/relationships/tags" Target="../tags/tag80.xml"/><Relationship Id="rId7" Type="http://schemas.openxmlformats.org/officeDocument/2006/relationships/tags" Target="../tags/tag79.xml"/><Relationship Id="rId6" Type="http://schemas.openxmlformats.org/officeDocument/2006/relationships/tags" Target="../tags/tag78.xml"/><Relationship Id="rId5" Type="http://schemas.openxmlformats.org/officeDocument/2006/relationships/tags" Target="../tags/tag77.xml"/><Relationship Id="rId4" Type="http://schemas.openxmlformats.org/officeDocument/2006/relationships/image" Target="file:///C:\Users\1V994W2\PycharmProjects\PPT_Background_Generation/pic_temp/pic_sup.png" TargetMode="External"/><Relationship Id="rId3" Type="http://schemas.openxmlformats.org/officeDocument/2006/relationships/image" Target="../media/image4.png"/><Relationship Id="rId2" Type="http://schemas.openxmlformats.org/officeDocument/2006/relationships/tags" Target="../tags/tag76.xml"/><Relationship Id="rId10" Type="http://schemas.openxmlformats.org/officeDocument/2006/relationships/tags" Target="../tags/tag82.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86.xml"/><Relationship Id="rId8" Type="http://schemas.openxmlformats.org/officeDocument/2006/relationships/tags" Target="../tags/tag85.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6.png"/><Relationship Id="rId5" Type="http://schemas.openxmlformats.org/officeDocument/2006/relationships/tags" Target="../tags/tag84.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5.png"/><Relationship Id="rId2" Type="http://schemas.openxmlformats.org/officeDocument/2006/relationships/tags" Target="../tags/tag83.xml"/><Relationship Id="rId11" Type="http://schemas.openxmlformats.org/officeDocument/2006/relationships/tags" Target="../tags/tag88.xml"/><Relationship Id="rId10" Type="http://schemas.openxmlformats.org/officeDocument/2006/relationships/tags" Target="../tags/tag87.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92.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6.png"/><Relationship Id="rId6" Type="http://schemas.openxmlformats.org/officeDocument/2006/relationships/tags" Target="../tags/tag91.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5.png"/><Relationship Id="rId3" Type="http://schemas.openxmlformats.org/officeDocument/2006/relationships/tags" Target="../tags/tag90.xml"/><Relationship Id="rId2" Type="http://schemas.openxmlformats.org/officeDocument/2006/relationships/tags" Target="../tags/tag89.xml"/><Relationship Id="rId13" Type="http://schemas.openxmlformats.org/officeDocument/2006/relationships/tags" Target="../tags/tag96.xml"/><Relationship Id="rId12" Type="http://schemas.openxmlformats.org/officeDocument/2006/relationships/tags" Target="../tags/tag95.xml"/><Relationship Id="rId11" Type="http://schemas.openxmlformats.org/officeDocument/2006/relationships/tags" Target="../tags/tag94.xml"/><Relationship Id="rId10" Type="http://schemas.openxmlformats.org/officeDocument/2006/relationships/tags" Target="../tags/tag93.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tags" Target="../tags/tag101.xml"/><Relationship Id="rId7" Type="http://schemas.openxmlformats.org/officeDocument/2006/relationships/tags" Target="../tags/tag100.xml"/><Relationship Id="rId6" Type="http://schemas.openxmlformats.org/officeDocument/2006/relationships/tags" Target="../tags/tag99.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5.png"/><Relationship Id="rId3" Type="http://schemas.openxmlformats.org/officeDocument/2006/relationships/tags" Target="../tags/tag98.xml"/><Relationship Id="rId2" Type="http://schemas.openxmlformats.org/officeDocument/2006/relationships/tags" Target="../tags/tag97.xml"/><Relationship Id="rId11" Type="http://schemas.openxmlformats.org/officeDocument/2006/relationships/tags" Target="../tags/tag104.xml"/><Relationship Id="rId10" Type="http://schemas.openxmlformats.org/officeDocument/2006/relationships/tags" Target="../tags/tag103.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08.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6.png"/><Relationship Id="rId6" Type="http://schemas.openxmlformats.org/officeDocument/2006/relationships/tags" Target="../tags/tag107.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5.png"/><Relationship Id="rId3" Type="http://schemas.openxmlformats.org/officeDocument/2006/relationships/tags" Target="../tags/tag106.xml"/><Relationship Id="rId2" Type="http://schemas.openxmlformats.org/officeDocument/2006/relationships/tags" Target="../tags/tag105.xml"/><Relationship Id="rId14" Type="http://schemas.openxmlformats.org/officeDocument/2006/relationships/tags" Target="../tags/tag113.xml"/><Relationship Id="rId13" Type="http://schemas.openxmlformats.org/officeDocument/2006/relationships/tags" Target="../tags/tag112.xml"/><Relationship Id="rId12" Type="http://schemas.openxmlformats.org/officeDocument/2006/relationships/tags" Target="../tags/tag111.xml"/><Relationship Id="rId11" Type="http://schemas.openxmlformats.org/officeDocument/2006/relationships/tags" Target="../tags/tag110.xml"/><Relationship Id="rId10" Type="http://schemas.openxmlformats.org/officeDocument/2006/relationships/tags" Target="../tags/tag109.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17.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6.png"/><Relationship Id="rId6" Type="http://schemas.openxmlformats.org/officeDocument/2006/relationships/tags" Target="../tags/tag116.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5.png"/><Relationship Id="rId3" Type="http://schemas.openxmlformats.org/officeDocument/2006/relationships/tags" Target="../tags/tag115.xml"/><Relationship Id="rId2" Type="http://schemas.openxmlformats.org/officeDocument/2006/relationships/tags" Target="../tags/tag114.xml"/><Relationship Id="rId14" Type="http://schemas.openxmlformats.org/officeDocument/2006/relationships/tags" Target="../tags/tag122.xml"/><Relationship Id="rId13" Type="http://schemas.openxmlformats.org/officeDocument/2006/relationships/tags" Target="../tags/tag121.xml"/><Relationship Id="rId12" Type="http://schemas.openxmlformats.org/officeDocument/2006/relationships/tags" Target="../tags/tag120.xml"/><Relationship Id="rId11" Type="http://schemas.openxmlformats.org/officeDocument/2006/relationships/tags" Target="../tags/tag119.xml"/><Relationship Id="rId10" Type="http://schemas.openxmlformats.org/officeDocument/2006/relationships/tags" Target="../tags/tag118.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26.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6.png"/><Relationship Id="rId6" Type="http://schemas.openxmlformats.org/officeDocument/2006/relationships/tags" Target="../tags/tag125.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5.png"/><Relationship Id="rId3" Type="http://schemas.openxmlformats.org/officeDocument/2006/relationships/tags" Target="../tags/tag124.xml"/><Relationship Id="rId2" Type="http://schemas.openxmlformats.org/officeDocument/2006/relationships/tags" Target="../tags/tag123.xml"/><Relationship Id="rId16" Type="http://schemas.openxmlformats.org/officeDocument/2006/relationships/tags" Target="../tags/tag133.xml"/><Relationship Id="rId15" Type="http://schemas.openxmlformats.org/officeDocument/2006/relationships/tags" Target="../tags/tag132.xml"/><Relationship Id="rId14" Type="http://schemas.openxmlformats.org/officeDocument/2006/relationships/tags" Target="../tags/tag131.xml"/><Relationship Id="rId13" Type="http://schemas.openxmlformats.org/officeDocument/2006/relationships/tags" Target="../tags/tag130.xml"/><Relationship Id="rId12" Type="http://schemas.openxmlformats.org/officeDocument/2006/relationships/tags" Target="../tags/tag129.xml"/><Relationship Id="rId11" Type="http://schemas.openxmlformats.org/officeDocument/2006/relationships/tags" Target="../tags/tag128.xml"/><Relationship Id="rId10" Type="http://schemas.openxmlformats.org/officeDocument/2006/relationships/tags" Target="../tags/tag127.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37.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6.png"/><Relationship Id="rId6" Type="http://schemas.openxmlformats.org/officeDocument/2006/relationships/tags" Target="../tags/tag136.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5.png"/><Relationship Id="rId3" Type="http://schemas.openxmlformats.org/officeDocument/2006/relationships/tags" Target="../tags/tag135.xml"/><Relationship Id="rId2" Type="http://schemas.openxmlformats.org/officeDocument/2006/relationships/tags" Target="../tags/tag134.xml"/><Relationship Id="rId13" Type="http://schemas.openxmlformats.org/officeDocument/2006/relationships/tags" Target="../tags/tag141.xml"/><Relationship Id="rId12" Type="http://schemas.openxmlformats.org/officeDocument/2006/relationships/tags" Target="../tags/tag140.xml"/><Relationship Id="rId11" Type="http://schemas.openxmlformats.org/officeDocument/2006/relationships/tags" Target="../tags/tag139.xml"/><Relationship Id="rId10" Type="http://schemas.openxmlformats.org/officeDocument/2006/relationships/tags" Target="../tags/tag138.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blip>
          <a:srcRect/>
          <a:stretch>
            <a:fillRect l="-5000" r="-5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893765"/>
            <a:ext cx="9144000" cy="1673591"/>
          </a:xfrm>
        </p:spPr>
        <p:txBody>
          <a:bodyPr anchor="b">
            <a:normAutofit/>
          </a:bodyPr>
          <a:lstStyle>
            <a:lvl1pPr algn="ctr">
              <a:defRPr sz="4200"/>
            </a:lvl1pPr>
          </a:lstStyle>
          <a:p>
            <a:r>
              <a:rPr lang="zh-CN" altLang="en-US" dirty="0" smtClean="0"/>
              <a:t>单击此处编辑母版标题样式</a:t>
            </a:r>
            <a:endParaRPr lang="en-US" dirty="0"/>
          </a:p>
        </p:txBody>
      </p:sp>
      <p:sp>
        <p:nvSpPr>
          <p:cNvPr id="3" name="Subtitle 2"/>
          <p:cNvSpPr>
            <a:spLocks noGrp="1"/>
          </p:cNvSpPr>
          <p:nvPr>
            <p:ph type="subTitle" idx="1"/>
          </p:nvPr>
        </p:nvSpPr>
        <p:spPr>
          <a:xfrm>
            <a:off x="1524000" y="2693296"/>
            <a:ext cx="9144000" cy="653439"/>
          </a:xfrm>
        </p:spPr>
        <p:txBody>
          <a:bodyPr/>
          <a:lstStyle>
            <a:lvl1pPr marL="0" indent="0" algn="ctr">
              <a:buNone/>
              <a:defRPr sz="2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en-US" dirty="0"/>
          </a:p>
        </p:txBody>
      </p:sp>
      <p:sp>
        <p:nvSpPr>
          <p:cNvPr id="4" name="Date Placeholder 3"/>
          <p:cNvSpPr>
            <a:spLocks noGrp="1"/>
          </p:cNvSpPr>
          <p:nvPr>
            <p:ph type="dt" sz="half" idx="10"/>
          </p:nvPr>
        </p:nvSpPr>
        <p:spPr/>
        <p:txBody>
          <a:bodyPr/>
          <a:lstStyle/>
          <a:p>
            <a:fld id="{936C996C-27C8-4692-B794-7F157EC6713A}"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E25BD11-2248-468D-9820-4736688BEBDD}"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内容占位符 2"/>
          <p:cNvSpPr>
            <a:spLocks noGrp="1"/>
          </p:cNvSpPr>
          <p:nvPr>
            <p:ph idx="1"/>
          </p:nvPr>
        </p:nvSpPr>
        <p:spPr>
          <a:xfrm>
            <a:off x="837600" y="408675"/>
            <a:ext cx="10516800" cy="5810400"/>
          </a:xfrm>
        </p:spPr>
        <p:txBody>
          <a:bodyPr/>
          <a:lstStyle>
            <a:lvl1pPr>
              <a:defRPr sz="2400"/>
            </a:lvl1pPr>
            <a:lvl2pPr>
              <a:defRPr sz="2000"/>
            </a:lvl2pPr>
            <a:lvl3pPr>
              <a:defRPr sz="1800"/>
            </a:lvl3pPr>
            <a:lvl4pPr>
              <a:defRPr sz="1800"/>
            </a:lvl4pPr>
            <a:lvl5pPr>
              <a:defRPr sz="1800"/>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6EF2F5ED-D19D-4097-92A9-D6092B3D6E6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AAEAA2-D029-4D23-B6D5-DE004B8B3ED2}"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5" name="图片 4"/>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日期占位符 15"/>
          <p:cNvSpPr>
            <a:spLocks noGrp="1"/>
          </p:cNvSpPr>
          <p:nvPr>
            <p:ph type="dt" sz="half" idx="10"/>
            <p:custDataLst>
              <p:tags r:id="rId5"/>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custDataLst>
              <p:tags r:id="rId7"/>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cxnSp>
        <p:nvCxnSpPr>
          <p:cNvPr id="10" name="直接连接符 9"/>
          <p:cNvCxnSpPr/>
          <p:nvPr userDrawn="1">
            <p:custDataLst>
              <p:tags r:id="rId8"/>
            </p:custDataLst>
          </p:nvPr>
        </p:nvCxnSpPr>
        <p:spPr>
          <a:xfrm>
            <a:off x="762317" y="2989580"/>
            <a:ext cx="435229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文本占位符 5"/>
          <p:cNvSpPr>
            <a:spLocks noGrp="1"/>
          </p:cNvSpPr>
          <p:nvPr>
            <p:ph type="body" sz="quarter" idx="16" hasCustomPrompt="1"/>
            <p:custDataLst>
              <p:tags r:id="rId9"/>
            </p:custDataLst>
          </p:nvPr>
        </p:nvSpPr>
        <p:spPr>
          <a:xfrm>
            <a:off x="762318" y="4631690"/>
            <a:ext cx="1974215" cy="408940"/>
          </a:xfrm>
          <a:prstGeom prst="rect">
            <a:avLst/>
          </a:prstGeom>
        </p:spPr>
        <p:txBody>
          <a:bodyPr vert="horz" wrap="square" lIns="90170" tIns="46990" rIns="90170" bIns="46990" anchor="t" anchorCtr="0">
            <a:normAutofit/>
          </a:bodyPr>
          <a:lstStyle>
            <a:lvl1pPr marL="342900" marR="0" indent="-342900" algn="l" rtl="0" eaLnBrk="1" fontAlgn="auto">
              <a:lnSpc>
                <a:spcPct val="130000"/>
              </a:lnSpc>
              <a:spcBef>
                <a:spcPts val="0"/>
              </a:spcBef>
              <a:spcAft>
                <a:spcPts val="1000"/>
              </a:spcAft>
              <a:buClrTx/>
              <a:buSzPts val="1600"/>
              <a:buFont typeface="Arial" panose="020B0604020202020204" pitchFamily="34" charset="0"/>
              <a:buNone/>
              <a:defRPr sz="1600" b="0" spc="150">
                <a:solidFill>
                  <a:schemeClr val="tx1">
                    <a:lumMod val="85000"/>
                    <a:lumOff val="15000"/>
                  </a:schemeClr>
                </a:solidFill>
                <a:latin typeface="Arial" panose="020B0604020202020204" pitchFamily="34" charset="0"/>
                <a:ea typeface="微软雅黑" panose="020B0503020204020204" charset="-122"/>
              </a:defRPr>
            </a:lvl1pPr>
          </a:lstStyle>
          <a:p>
            <a:pPr marL="0" marR="0" lvl="0" indent="0" algn="l" defTabSz="914400" rtl="0" eaLnBrk="1" fontAlgn="auto" latinLnBrk="0" hangingPunct="1">
              <a:lnSpc>
                <a:spcPct val="130000"/>
              </a:lnSpc>
              <a:spcBef>
                <a:spcPts val="0"/>
              </a:spcBef>
              <a:spcAft>
                <a:spcPts val="1000"/>
              </a:spcAft>
              <a:buClr>
                <a:schemeClr val="tx1">
                  <a:lumMod val="100000"/>
                </a:schemeClr>
              </a:buClr>
              <a:buSzPts val="1600"/>
              <a:buFont typeface="Arial" panose="020B0604020202020204" pitchFamily="34" charset="0"/>
              <a:buNone/>
            </a:pPr>
            <a:r>
              <a:rPr lang="zh-CN" altLang="en-US"/>
              <a:t>编辑文本</a:t>
            </a:r>
            <a:endParaRPr lang="zh-CN" altLang="en-US"/>
          </a:p>
        </p:txBody>
      </p:sp>
      <p:sp>
        <p:nvSpPr>
          <p:cNvPr id="4" name="文本占位符 3"/>
          <p:cNvSpPr>
            <a:spLocks noGrp="1"/>
          </p:cNvSpPr>
          <p:nvPr>
            <p:ph type="body" sz="quarter" idx="15" hasCustomPrompt="1"/>
            <p:custDataLst>
              <p:tags r:id="rId10"/>
            </p:custDataLst>
          </p:nvPr>
        </p:nvSpPr>
        <p:spPr>
          <a:xfrm>
            <a:off x="3235643" y="4631690"/>
            <a:ext cx="1802765" cy="408940"/>
          </a:xfrm>
          <a:prstGeom prst="rect">
            <a:avLst/>
          </a:prstGeom>
        </p:spPr>
        <p:txBody>
          <a:bodyPr vert="horz" wrap="square" lIns="90170" tIns="46990" rIns="90170" bIns="46990" anchor="t" anchorCtr="0">
            <a:normAutofit/>
          </a:bodyPr>
          <a:lstStyle>
            <a:lvl1pPr marL="342900" marR="0" indent="-342900" algn="r" rtl="0" eaLnBrk="1" fontAlgn="auto">
              <a:lnSpc>
                <a:spcPct val="130000"/>
              </a:lnSpc>
              <a:spcBef>
                <a:spcPts val="0"/>
              </a:spcBef>
              <a:spcAft>
                <a:spcPts val="1000"/>
              </a:spcAft>
              <a:buClrTx/>
              <a:buSzPts val="1600"/>
              <a:buFont typeface="Arial" panose="020B0604020202020204" pitchFamily="34" charset="0"/>
              <a:buNone/>
              <a:defRPr sz="1600" b="0" spc="150">
                <a:solidFill>
                  <a:schemeClr val="tx1">
                    <a:lumMod val="85000"/>
                    <a:lumOff val="15000"/>
                  </a:schemeClr>
                </a:solidFill>
                <a:latin typeface="Arial" panose="020B0604020202020204" pitchFamily="34" charset="0"/>
                <a:ea typeface="微软雅黑" panose="020B0503020204020204" charset="-122"/>
              </a:defRPr>
            </a:lvl1pPr>
          </a:lstStyle>
          <a:p>
            <a:pPr marL="0" marR="0" lvl="0" indent="0" algn="r" defTabSz="914400" rtl="0" eaLnBrk="1" fontAlgn="auto" latinLnBrk="0" hangingPunct="1">
              <a:lnSpc>
                <a:spcPct val="130000"/>
              </a:lnSpc>
              <a:spcBef>
                <a:spcPts val="0"/>
              </a:spcBef>
              <a:spcAft>
                <a:spcPts val="1000"/>
              </a:spcAft>
              <a:buClr>
                <a:schemeClr val="tx1">
                  <a:lumMod val="100000"/>
                </a:schemeClr>
              </a:buClr>
              <a:buSzPts val="1600"/>
              <a:buFont typeface="Arial" panose="020B0604020202020204" pitchFamily="34" charset="0"/>
              <a:buNone/>
            </a:pPr>
            <a:r>
              <a:rPr lang="zh-CN" altLang="en-US"/>
              <a:t>编辑文本</a:t>
            </a:r>
            <a:endParaRPr lang="zh-CN" altLang="en-US"/>
          </a:p>
        </p:txBody>
      </p:sp>
      <p:sp>
        <p:nvSpPr>
          <p:cNvPr id="3" name="副标题 2"/>
          <p:cNvSpPr>
            <a:spLocks noGrp="1"/>
          </p:cNvSpPr>
          <p:nvPr>
            <p:ph type="subTitle" idx="14" hasCustomPrompt="1"/>
            <p:custDataLst>
              <p:tags r:id="rId11"/>
            </p:custDataLst>
          </p:nvPr>
        </p:nvSpPr>
        <p:spPr>
          <a:xfrm>
            <a:off x="762318" y="3192781"/>
            <a:ext cx="4352925" cy="1275715"/>
          </a:xfrm>
        </p:spPr>
        <p:txBody>
          <a:bodyPr vert="horz" wrap="square" lIns="90170" tIns="46990" rIns="90170" bIns="46990" anchor="t" anchorCtr="0">
            <a:normAutofit/>
          </a:bodyPr>
          <a:lstStyle>
            <a:lvl1pPr marL="0" marR="0" indent="0" algn="l" defTabSz="914400" rtl="0" eaLnBrk="1" fontAlgn="auto" latinLnBrk="0" hangingPunct="1">
              <a:lnSpc>
                <a:spcPct val="120000"/>
              </a:lnSpc>
              <a:spcBef>
                <a:spcPts val="600"/>
              </a:spcBef>
              <a:spcAft>
                <a:spcPts val="0"/>
              </a:spcAft>
              <a:buClrTx/>
              <a:buSzPts val="1600"/>
              <a:buFont typeface="Arial" panose="020B0604020202020204" pitchFamily="34" charset="0"/>
              <a:buNone/>
              <a:defRPr sz="1600" b="0" spc="150">
                <a:solidFill>
                  <a:schemeClr val="tx1">
                    <a:lumMod val="85000"/>
                    <a:lumOff val="15000"/>
                  </a:schemeClr>
                </a:solidFill>
                <a:latin typeface="Arial" panose="020B0604020202020204" pitchFamily="34" charset="0"/>
                <a:ea typeface="微软雅黑" panose="020B050302020402020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a:t>单击此处编辑副标题</a:t>
            </a:r>
            <a:endParaRPr lang="zh-CN" altLang="en-US"/>
          </a:p>
        </p:txBody>
      </p:sp>
      <p:sp>
        <p:nvSpPr>
          <p:cNvPr id="2" name="标题 1"/>
          <p:cNvSpPr>
            <a:spLocks noGrp="1"/>
          </p:cNvSpPr>
          <p:nvPr>
            <p:ph type="ctrTitle" idx="13" hasCustomPrompt="1"/>
            <p:custDataLst>
              <p:tags r:id="rId12"/>
            </p:custDataLst>
          </p:nvPr>
        </p:nvSpPr>
        <p:spPr>
          <a:xfrm>
            <a:off x="762318" y="1817371"/>
            <a:ext cx="4825365" cy="970915"/>
          </a:xfrm>
        </p:spPr>
        <p:txBody>
          <a:bodyPr vert="horz" wrap="square" lIns="90170" tIns="46990" rIns="90170" bIns="0" anchor="b"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5400" b="0" spc="6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a:t>编辑标题</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7" name="图片 6"/>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9"/>
            </p:custDataLst>
          </p:nvPr>
        </p:nvSpPr>
        <p:spPr>
          <a:xfrm>
            <a:off x="669882" y="952508"/>
            <a:ext cx="10852237"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4064000" y="5716016"/>
            <a:ext cx="4064000" cy="1141984"/>
          </a:xfrm>
          <a:prstGeom prst="rect">
            <a:avLst/>
          </a:prstGeom>
        </p:spPr>
      </p:pic>
      <p:sp>
        <p:nvSpPr>
          <p:cNvPr id="4" name="日期占位符 3"/>
          <p:cNvSpPr>
            <a:spLocks noGrp="1"/>
          </p:cNvSpPr>
          <p:nvPr>
            <p:ph type="dt" sz="half" idx="10"/>
            <p:custDataLst>
              <p:tags r:id="rId5"/>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7"/>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3" name="标题 2"/>
          <p:cNvSpPr>
            <a:spLocks noGrp="1"/>
          </p:cNvSpPr>
          <p:nvPr>
            <p:ph type="ctrTitle" idx="14" hasCustomPrompt="1"/>
            <p:custDataLst>
              <p:tags r:id="rId8"/>
            </p:custDataLst>
          </p:nvPr>
        </p:nvSpPr>
        <p:spPr>
          <a:xfrm>
            <a:off x="2827655" y="3541077"/>
            <a:ext cx="6536690" cy="835660"/>
          </a:xfrm>
        </p:spPr>
        <p:txBody>
          <a:bodyPr vert="horz" wrap="square" lIns="90170" tIns="46990" rIns="90170" bIns="0" anchor="b" anchorCtr="0">
            <a:normAutofit/>
          </a:bodyPr>
          <a:lstStyle>
            <a:lvl1pPr marL="0" marR="0" indent="0" algn="ctr" defTabSz="914400" rtl="0" eaLnBrk="1" fontAlgn="auto" latinLnBrk="0" hangingPunct="1">
              <a:lnSpc>
                <a:spcPct val="100000"/>
              </a:lnSpc>
              <a:spcBef>
                <a:spcPct val="0"/>
              </a:spcBef>
              <a:spcAft>
                <a:spcPts val="0"/>
              </a:spcAft>
              <a:buClrTx/>
              <a:buSzPts val="4400"/>
              <a:buFont typeface="Arial" panose="020B0604020202020204" pitchFamily="34" charset="0"/>
              <a:buNone/>
              <a:defRPr sz="4400" b="0" spc="4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a:t>编辑标题</a:t>
            </a:r>
            <a:endParaRPr lang="zh-CN" altLang="en-US"/>
          </a:p>
        </p:txBody>
      </p:sp>
      <p:sp>
        <p:nvSpPr>
          <p:cNvPr id="2" name="副标题 1"/>
          <p:cNvSpPr>
            <a:spLocks noGrp="1"/>
          </p:cNvSpPr>
          <p:nvPr>
            <p:ph type="subTitle" idx="13" hasCustomPrompt="1"/>
            <p:custDataLst>
              <p:tags r:id="rId9"/>
            </p:custDataLst>
          </p:nvPr>
        </p:nvSpPr>
        <p:spPr>
          <a:xfrm>
            <a:off x="2827655" y="4448175"/>
            <a:ext cx="6536690" cy="517525"/>
          </a:xfrm>
        </p:spPr>
        <p:txBody>
          <a:bodyPr vert="horz" wrap="square" lIns="90170" tIns="46990" rIns="90170" bIns="46990" anchor="t" anchorCtr="0">
            <a:normAutofit/>
          </a:bodyPr>
          <a:lstStyle>
            <a:lvl1pPr marL="0" marR="0" indent="0" algn="ctr" defTabSz="914400" rtl="0" eaLnBrk="1" fontAlgn="auto" latinLnBrk="0" hangingPunct="1">
              <a:lnSpc>
                <a:spcPct val="100000"/>
              </a:lnSpc>
              <a:spcBef>
                <a:spcPts val="0"/>
              </a:spcBef>
              <a:spcAft>
                <a:spcPts val="0"/>
              </a:spcAft>
              <a:buClrTx/>
              <a:buSzPts val="1600"/>
              <a:buFont typeface="Arial" panose="020B0604020202020204" pitchFamily="34" charset="0"/>
              <a:buNone/>
              <a:defRPr sz="1600" b="0" spc="200">
                <a:solidFill>
                  <a:schemeClr val="tx1">
                    <a:lumMod val="85000"/>
                    <a:lumOff val="15000"/>
                  </a:schemeClr>
                </a:solidFill>
                <a:latin typeface="Arial" panose="020B0604020202020204" pitchFamily="34" charset="0"/>
                <a:ea typeface="微软雅黑" panose="020B050302020402020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a:t>单击此处编辑副标题</a:t>
            </a:r>
            <a:endParaRPr lang="zh-CN" altLang="en-US"/>
          </a:p>
        </p:txBody>
      </p:sp>
      <p:sp>
        <p:nvSpPr>
          <p:cNvPr id="11" name="任意多边形 10"/>
          <p:cNvSpPr/>
          <p:nvPr userDrawn="1">
            <p:custDataLst>
              <p:tags r:id="rId10"/>
            </p:custDataLst>
          </p:nvPr>
        </p:nvSpPr>
        <p:spPr>
          <a:xfrm>
            <a:off x="5022215" y="1775142"/>
            <a:ext cx="2146935" cy="379730"/>
          </a:xfrm>
          <a:custGeom>
            <a:avLst/>
            <a:gdLst>
              <a:gd name="connisteX0" fmla="*/ 0 w 2146935"/>
              <a:gd name="connsiteY0" fmla="*/ 734060 h 744855"/>
              <a:gd name="connisteX1" fmla="*/ 0 w 2146935"/>
              <a:gd name="connsiteY1" fmla="*/ 0 h 744855"/>
              <a:gd name="connisteX2" fmla="*/ 2146935 w 2146935"/>
              <a:gd name="connsiteY2" fmla="*/ 0 h 744855"/>
              <a:gd name="connisteX3" fmla="*/ 2146935 w 2146935"/>
              <a:gd name="connsiteY3" fmla="*/ 744855 h 744855"/>
            </a:gdLst>
            <a:ahLst/>
            <a:cxnLst>
              <a:cxn ang="0">
                <a:pos x="connisteX0" y="connsiteY0"/>
              </a:cxn>
              <a:cxn ang="0">
                <a:pos x="connisteX1" y="connsiteY1"/>
              </a:cxn>
              <a:cxn ang="0">
                <a:pos x="connisteX2" y="connsiteY2"/>
              </a:cxn>
              <a:cxn ang="0">
                <a:pos x="connisteX3" y="connsiteY3"/>
              </a:cxn>
            </a:cxnLst>
            <a:rect l="l" t="t" r="r" b="b"/>
            <a:pathLst>
              <a:path w="2146935" h="744855">
                <a:moveTo>
                  <a:pt x="0" y="734060"/>
                </a:moveTo>
                <a:lnTo>
                  <a:pt x="0" y="0"/>
                </a:lnTo>
                <a:lnTo>
                  <a:pt x="2146935" y="0"/>
                </a:lnTo>
                <a:lnTo>
                  <a:pt x="2146935" y="744855"/>
                </a:lnTo>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pc="200">
              <a:solidFill>
                <a:schemeClr val="lt1"/>
              </a:solidFill>
              <a:latin typeface="Arial" panose="020B0604020202020204" pitchFamily="34" charset="0"/>
              <a:ea typeface="微软雅黑" panose="020B0503020204020204" charset="-122"/>
            </a:endParaRPr>
          </a:p>
        </p:txBody>
      </p:sp>
      <p:sp>
        <p:nvSpPr>
          <p:cNvPr id="12" name="任意多边形 11"/>
          <p:cNvSpPr/>
          <p:nvPr userDrawn="1">
            <p:custDataLst>
              <p:tags r:id="rId11"/>
            </p:custDataLst>
          </p:nvPr>
        </p:nvSpPr>
        <p:spPr>
          <a:xfrm rot="10800000">
            <a:off x="5022215" y="3062922"/>
            <a:ext cx="2146935" cy="379730"/>
          </a:xfrm>
          <a:custGeom>
            <a:avLst/>
            <a:gdLst>
              <a:gd name="connisteX0" fmla="*/ 0 w 2146935"/>
              <a:gd name="connsiteY0" fmla="*/ 734060 h 744855"/>
              <a:gd name="connisteX1" fmla="*/ 0 w 2146935"/>
              <a:gd name="connsiteY1" fmla="*/ 0 h 744855"/>
              <a:gd name="connisteX2" fmla="*/ 2146935 w 2146935"/>
              <a:gd name="connsiteY2" fmla="*/ 0 h 744855"/>
              <a:gd name="connisteX3" fmla="*/ 2146935 w 2146935"/>
              <a:gd name="connsiteY3" fmla="*/ 744855 h 744855"/>
            </a:gdLst>
            <a:ahLst/>
            <a:cxnLst>
              <a:cxn ang="0">
                <a:pos x="connisteX0" y="connsiteY0"/>
              </a:cxn>
              <a:cxn ang="0">
                <a:pos x="connisteX1" y="connsiteY1"/>
              </a:cxn>
              <a:cxn ang="0">
                <a:pos x="connisteX2" y="connsiteY2"/>
              </a:cxn>
              <a:cxn ang="0">
                <a:pos x="connisteX3" y="connsiteY3"/>
              </a:cxn>
            </a:cxnLst>
            <a:rect l="l" t="t" r="r" b="b"/>
            <a:pathLst>
              <a:path w="2146935" h="744855">
                <a:moveTo>
                  <a:pt x="0" y="734060"/>
                </a:moveTo>
                <a:lnTo>
                  <a:pt x="0" y="0"/>
                </a:lnTo>
                <a:lnTo>
                  <a:pt x="2146935" y="0"/>
                </a:lnTo>
                <a:lnTo>
                  <a:pt x="2146935" y="744855"/>
                </a:lnTo>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pc="200">
              <a:solidFill>
                <a:schemeClr val="lt1"/>
              </a:solidFill>
              <a:latin typeface="Arial" panose="020B0604020202020204" pitchFamily="34" charset="0"/>
              <a:ea typeface="微软雅黑" panose="020B0503020204020204" charset="-122"/>
            </a:endParaRPr>
          </a:p>
        </p:txBody>
      </p:sp>
      <p:cxnSp>
        <p:nvCxnSpPr>
          <p:cNvPr id="16" name="直接连接符 15"/>
          <p:cNvCxnSpPr/>
          <p:nvPr userDrawn="1">
            <p:custDataLst>
              <p:tags r:id="rId12"/>
            </p:custDataLst>
          </p:nvPr>
        </p:nvCxnSpPr>
        <p:spPr>
          <a:xfrm>
            <a:off x="5841365" y="3139757"/>
            <a:ext cx="508000" cy="0"/>
          </a:xfrm>
          <a:prstGeom prst="line">
            <a:avLst/>
          </a:prstGeom>
          <a:ln w="25400"/>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8" name="图片 7"/>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9"/>
            </p:custDataLst>
          </p:nvPr>
        </p:nvSpPr>
        <p:spPr>
          <a:xfrm>
            <a:off x="669930"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0"/>
            </p:custDataLst>
          </p:nvPr>
        </p:nvSpPr>
        <p:spPr>
          <a:xfrm>
            <a:off x="6238877" y="952508"/>
            <a:ext cx="5283242" cy="5388907"/>
          </a:xfrm>
        </p:spPr>
        <p:txBody>
          <a:bodyPr wrap="square"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charset="-122"/>
              </a:defRPr>
            </a:lvl1pPr>
            <a:lvl2pPr eaLnBrk="1" fontAlgn="auto" latinLnBrk="0" hangingPunct="1">
              <a:defRPr sz="1600">
                <a:solidFill>
                  <a:schemeClr val="tx1"/>
                </a:solidFill>
                <a:latin typeface="Arial" panose="020B0604020202020204" pitchFamily="34" charset="0"/>
                <a:ea typeface="微软雅黑" panose="020B0503020204020204" charset="-122"/>
              </a:defRPr>
            </a:lvl2pPr>
            <a:lvl3pPr eaLnBrk="1" fontAlgn="auto" latinLnBrk="0" hangingPunct="1">
              <a:defRPr sz="1600">
                <a:solidFill>
                  <a:schemeClr val="tx1"/>
                </a:solidFill>
                <a:latin typeface="Arial" panose="020B0604020202020204" pitchFamily="34" charset="0"/>
                <a:ea typeface="微软雅黑" panose="020B0503020204020204" charset="-122"/>
              </a:defRPr>
            </a:lvl3pPr>
            <a:lvl4pPr eaLnBrk="1" fontAlgn="auto" latinLnBrk="0" hangingPunct="1">
              <a:defRPr sz="1600">
                <a:solidFill>
                  <a:schemeClr val="tx1"/>
                </a:solidFill>
                <a:latin typeface="Arial" panose="020B0604020202020204" pitchFamily="34" charset="0"/>
                <a:ea typeface="微软雅黑" panose="020B0503020204020204" charset="-122"/>
              </a:defRPr>
            </a:lvl4pPr>
            <a:lvl5pPr eaLnBrk="1" fontAlgn="auto" latinLnBrk="0" hangingPunct="1">
              <a:defRPr sz="16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1"/>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2"/>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3"/>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10" name="图片 9"/>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9"/>
            </p:custDataLst>
          </p:nvPr>
        </p:nvSpPr>
        <p:spPr>
          <a:xfrm>
            <a:off x="669930" y="952508"/>
            <a:ext cx="5283242" cy="381003"/>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0"/>
            </p:custDataLst>
          </p:nvPr>
        </p:nvSpPr>
        <p:spPr>
          <a:xfrm>
            <a:off x="669925" y="1406525"/>
            <a:ext cx="5283200"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1"/>
            </p:custDataLst>
          </p:nvPr>
        </p:nvSpPr>
        <p:spPr>
          <a:xfrm>
            <a:off x="6235750" y="952508"/>
            <a:ext cx="5283242" cy="381003"/>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2"/>
            </p:custDataLst>
          </p:nvPr>
        </p:nvSpPr>
        <p:spPr>
          <a:xfrm>
            <a:off x="6235750" y="1406525"/>
            <a:ext cx="5283242"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3"/>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4"/>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15"/>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7498080" y="2194560"/>
            <a:ext cx="4389120" cy="2468880"/>
          </a:xfrm>
          <a:prstGeom prst="rect">
            <a:avLst/>
          </a:prstGeom>
        </p:spPr>
      </p:pic>
      <p:pic>
        <p:nvPicPr>
          <p:cNvPr id="6" name="图片 5"/>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256246"/>
            <a:ext cx="720090" cy="601754"/>
          </a:xfrm>
          <a:prstGeom prst="rect">
            <a:avLst/>
          </a:prstGeom>
        </p:spPr>
      </p:pic>
      <p:sp>
        <p:nvSpPr>
          <p:cNvPr id="2" name="标题 1"/>
          <p:cNvSpPr>
            <a:spLocks noGrp="1"/>
          </p:cNvSpPr>
          <p:nvPr>
            <p:ph type="title"/>
            <p:custDataLst>
              <p:tags r:id="rId8"/>
            </p:custDataLst>
          </p:nvPr>
        </p:nvSpPr>
        <p:spPr>
          <a:xfrm>
            <a:off x="669882" y="443230"/>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1"/>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custDataLst>
              <p:tags r:id="rId4"/>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8" name="图片 7"/>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sp>
        <p:nvSpPr>
          <p:cNvPr id="2" name="标题 1"/>
          <p:cNvSpPr>
            <a:spLocks noGrp="1"/>
          </p:cNvSpPr>
          <p:nvPr>
            <p:ph type="title"/>
            <p:custDataLst>
              <p:tags r:id="rId8"/>
            </p:custDataLst>
          </p:nvPr>
        </p:nvSpPr>
        <p:spPr>
          <a:xfrm>
            <a:off x="669930"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9"/>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0"/>
            </p:custDataLst>
          </p:nvPr>
        </p:nvSpPr>
        <p:spPr>
          <a:xfrm>
            <a:off x="6238925"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1"/>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2"/>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custDataLst>
              <p:tags r:id="rId13"/>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7" name="图片 6"/>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sp>
        <p:nvSpPr>
          <p:cNvPr id="2" name="竖排标题 1"/>
          <p:cNvSpPr>
            <a:spLocks noGrp="1"/>
          </p:cNvSpPr>
          <p:nvPr>
            <p:ph type="title" orient="vert"/>
            <p:custDataLst>
              <p:tags r:id="rId8"/>
            </p:custDataLst>
          </p:nvPr>
        </p:nvSpPr>
        <p:spPr>
          <a:xfrm>
            <a:off x="10571135" y="952508"/>
            <a:ext cx="950984" cy="5388907"/>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9"/>
            </p:custDataLst>
          </p:nvPr>
        </p:nvSpPr>
        <p:spPr>
          <a:xfrm>
            <a:off x="669925" y="952500"/>
            <a:ext cx="9828101" cy="5388907"/>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lumMod val="75000"/>
                  </a:schemeClr>
                </a:solidFill>
              </a:defRPr>
            </a:lvl1pPr>
          </a:lstStyle>
          <a:p>
            <a:r>
              <a:rPr lang="zh-CN" altLang="en-US" dirty="0" smtClean="0"/>
              <a:t>单击此处编辑母版标题样式</a:t>
            </a:r>
            <a:endParaRPr lang="en-US" dirty="0"/>
          </a:p>
        </p:txBody>
      </p:sp>
      <p:sp>
        <p:nvSpPr>
          <p:cNvPr id="3" name="Content Placeholder 2"/>
          <p:cNvSpPr>
            <a:spLocks noGrp="1"/>
          </p:cNvSpPr>
          <p:nvPr>
            <p:ph idx="1"/>
          </p:nvPr>
        </p:nvSpPr>
        <p:spPr/>
        <p:txBody>
          <a:bodyPr/>
          <a:lstStyle>
            <a:lvl1pPr marL="228600" indent="-228600">
              <a:buClr>
                <a:schemeClr val="accent1"/>
              </a:buClr>
              <a:buSzPct val="70000"/>
              <a:buFont typeface="Wingdings 2" panose="05020102010507070707" pitchFamily="18" charset="2"/>
              <a:buChar char=""/>
              <a:defRPr/>
            </a:lvl1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en-US" dirty="0"/>
          </a:p>
        </p:txBody>
      </p:sp>
      <p:sp>
        <p:nvSpPr>
          <p:cNvPr id="4" name="Date Placeholder 3"/>
          <p:cNvSpPr>
            <a:spLocks noGrp="1"/>
          </p:cNvSpPr>
          <p:nvPr>
            <p:ph type="dt" sz="half" idx="10"/>
          </p:nvPr>
        </p:nvSpPr>
        <p:spPr/>
        <p:txBody>
          <a:bodyPr/>
          <a:lstStyle/>
          <a:p>
            <a:fld id="{936C996C-27C8-4692-B794-7F157EC6713A}"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E25BD11-2248-468D-9820-4736688BEBDD}"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6" name="图片 5"/>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sp>
        <p:nvSpPr>
          <p:cNvPr id="3" name="日期占位符 2"/>
          <p:cNvSpPr>
            <a:spLocks noGrp="1"/>
          </p:cNvSpPr>
          <p:nvPr>
            <p:ph type="dt" sz="half" idx="10"/>
            <p:custDataLst>
              <p:tags r:id="rId8"/>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1"/>
            </p:custDataLst>
          </p:nvPr>
        </p:nvSpPr>
        <p:spPr>
          <a:xfrm>
            <a:off x="669930" y="952508"/>
            <a:ext cx="10852237" cy="5388907"/>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a:solidFill>
            <a:schemeClr val="bg2"/>
          </a:solidFill>
        </p:spPr>
      </p:pic>
      <p:sp>
        <p:nvSpPr>
          <p:cNvPr id="3" name="日期占位符 2"/>
          <p:cNvSpPr>
            <a:spLocks noGrp="1"/>
          </p:cNvSpPr>
          <p:nvPr>
            <p:ph type="dt" sz="half" idx="10"/>
            <p:custDataLst>
              <p:tags r:id="rId5"/>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7"/>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8" name="任意多边形 5"/>
          <p:cNvSpPr/>
          <p:nvPr userDrawn="1">
            <p:custDataLst>
              <p:tags r:id="rId8"/>
            </p:custDataLst>
          </p:nvPr>
        </p:nvSpPr>
        <p:spPr>
          <a:xfrm>
            <a:off x="774700" y="2057717"/>
            <a:ext cx="1250950" cy="2742565"/>
          </a:xfrm>
          <a:custGeom>
            <a:avLst/>
            <a:gdLst>
              <a:gd name="connisteX0" fmla="*/ 1885950 w 1896110"/>
              <a:gd name="connsiteY0" fmla="*/ 826135 h 4745355"/>
              <a:gd name="connisteX1" fmla="*/ 1885950 w 1896110"/>
              <a:gd name="connsiteY1" fmla="*/ 0 h 4745355"/>
              <a:gd name="connisteX2" fmla="*/ 0 w 1896110"/>
              <a:gd name="connsiteY2" fmla="*/ 0 h 4745355"/>
              <a:gd name="connisteX3" fmla="*/ 0 w 1896110"/>
              <a:gd name="connsiteY3" fmla="*/ 4745355 h 4745355"/>
              <a:gd name="connisteX4" fmla="*/ 1896110 w 1896110"/>
              <a:gd name="connsiteY4" fmla="*/ 4745355 h 4745355"/>
              <a:gd name="connisteX5" fmla="*/ 1896110 w 1896110"/>
              <a:gd name="connsiteY5" fmla="*/ 4003675 h 474535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Lst>
            <a:rect l="l" t="t" r="r" b="b"/>
            <a:pathLst>
              <a:path w="1896110" h="4745355">
                <a:moveTo>
                  <a:pt x="1885950" y="826135"/>
                </a:moveTo>
                <a:lnTo>
                  <a:pt x="1885950" y="0"/>
                </a:lnTo>
                <a:lnTo>
                  <a:pt x="0" y="0"/>
                </a:lnTo>
                <a:lnTo>
                  <a:pt x="0" y="4745355"/>
                </a:lnTo>
                <a:lnTo>
                  <a:pt x="1896110" y="4745355"/>
                </a:lnTo>
                <a:lnTo>
                  <a:pt x="1896110" y="4003675"/>
                </a:lnTo>
              </a:path>
            </a:pathLst>
          </a:cu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
        <p:nvSpPr>
          <p:cNvPr id="7" name="文本占位符 6"/>
          <p:cNvSpPr>
            <a:spLocks noGrp="1"/>
          </p:cNvSpPr>
          <p:nvPr>
            <p:ph type="body" idx="14" hasCustomPrompt="1"/>
            <p:custDataLst>
              <p:tags r:id="rId9"/>
            </p:custDataLst>
          </p:nvPr>
        </p:nvSpPr>
        <p:spPr>
          <a:xfrm>
            <a:off x="1215390" y="3851910"/>
            <a:ext cx="4359910" cy="457200"/>
          </a:xfrm>
        </p:spPr>
        <p:txBody>
          <a:bodyPr vert="horz" wrap="square" lIns="90170" tIns="46990" rIns="90170" bIns="46990" anchor="t" anchorCtr="0">
            <a:normAutofit/>
          </a:bodyPr>
          <a:lstStyle>
            <a:lvl1pPr marL="457200" marR="0" indent="-457200" algn="l" rtl="0" eaLnBrk="1" fontAlgn="auto">
              <a:lnSpc>
                <a:spcPct val="100000"/>
              </a:lnSpc>
              <a:spcBef>
                <a:spcPts val="0"/>
              </a:spcBef>
              <a:spcAft>
                <a:spcPts val="0"/>
              </a:spcAft>
              <a:buClrTx/>
              <a:buSzPts val="2000"/>
              <a:buFont typeface="Arial" panose="020B0604020202020204" pitchFamily="34" charset="0"/>
              <a:buNone/>
              <a:defRPr sz="2000" b="0" spc="200">
                <a:solidFill>
                  <a:schemeClr val="tx1">
                    <a:lumMod val="85000"/>
                    <a:lumOff val="15000"/>
                  </a:schemeClr>
                </a:solidFill>
                <a:latin typeface="Arial" panose="020B0604020202020204" pitchFamily="34" charset="0"/>
                <a:ea typeface="微软雅黑" panose="020B0503020204020204" charset="-122"/>
              </a:defRPr>
            </a:lvl1pPr>
          </a:lstStyle>
          <a:p>
            <a:pPr marL="0" marR="0" lvl="0" indent="0" algn="l" defTabSz="914400" rtl="0" eaLnBrk="1" fontAlgn="auto" latinLnBrk="0" hangingPunct="1">
              <a:lnSpc>
                <a:spcPct val="100000"/>
              </a:lnSpc>
              <a:spcBef>
                <a:spcPts val="0"/>
              </a:spcBef>
              <a:spcAft>
                <a:spcPts val="0"/>
              </a:spcAft>
              <a:buClr>
                <a:schemeClr val="tx1">
                  <a:lumMod val="65000"/>
                  <a:lumOff val="35000"/>
                </a:schemeClr>
              </a:buClr>
              <a:buSzPts val="2000"/>
              <a:buFont typeface="Arial" panose="020B0604020202020204" pitchFamily="34" charset="0"/>
              <a:buNone/>
            </a:pPr>
            <a:r>
              <a:rPr lang="zh-CN" altLang="en-US"/>
              <a:t>单击此处编辑文本</a:t>
            </a:r>
            <a:endParaRPr lang="zh-CN" altLang="en-US"/>
          </a:p>
        </p:txBody>
      </p:sp>
      <p:sp>
        <p:nvSpPr>
          <p:cNvPr id="2" name="标题 1"/>
          <p:cNvSpPr>
            <a:spLocks noGrp="1"/>
          </p:cNvSpPr>
          <p:nvPr>
            <p:ph type="title" idx="13" hasCustomPrompt="1"/>
            <p:custDataLst>
              <p:tags r:id="rId10"/>
            </p:custDataLst>
          </p:nvPr>
        </p:nvSpPr>
        <p:spPr>
          <a:xfrm>
            <a:off x="1215390" y="2562542"/>
            <a:ext cx="4359910" cy="1172210"/>
          </a:xfrm>
        </p:spPr>
        <p:txBody>
          <a:bodyPr vert="horz" wrap="square" lIns="90170" tIns="46990" rIns="90170" bIns="0" anchor="b"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6600" b="0" spc="7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a:t>编辑标题</a:t>
            </a:r>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6" name="图片 5"/>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sp>
        <p:nvSpPr>
          <p:cNvPr id="2" name="标题 1"/>
          <p:cNvSpPr>
            <a:spLocks noGrp="1"/>
          </p:cNvSpPr>
          <p:nvPr>
            <p:ph type="title"/>
            <p:custDataLst>
              <p:tags r:id="rId8"/>
            </p:custDataLst>
          </p:nvPr>
        </p:nvSpPr>
        <p:spPr>
          <a:xfrm>
            <a:off x="669882" y="443230"/>
            <a:ext cx="10852237" cy="44196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292075" y="303809"/>
            <a:ext cx="11607851" cy="625038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9" name="图片 8"/>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8" name="图片 7"/>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wrap="square" anchor="ctr">
            <a:normAutofit/>
          </a:bodyP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4824603"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8" name="图片 7"/>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0"/>
            <a:ext cx="720090" cy="689118"/>
          </a:xfrm>
          <a:prstGeom prst="rect">
            <a:avLst/>
          </a:prstGeom>
        </p:spPr>
      </p:pic>
      <p:sp>
        <p:nvSpPr>
          <p:cNvPr id="2" name="标题 1"/>
          <p:cNvSpPr>
            <a:spLocks noGrp="1"/>
          </p:cNvSpPr>
          <p:nvPr>
            <p:ph type="title" hasCustomPrompt="1"/>
            <p:custDataLst>
              <p:tags r:id="rId6"/>
            </p:custDataLst>
          </p:nvPr>
        </p:nvSpPr>
        <p:spPr>
          <a:xfrm>
            <a:off x="583200" y="770400"/>
            <a:ext cx="3960000" cy="882000"/>
          </a:xfrm>
        </p:spPr>
        <p:txBody>
          <a:bodyPr wrap="square" anchor="ctr" anchorCtr="0">
            <a:normAutofit/>
          </a:bodyPr>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7"/>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0"/>
            </p:custDataLst>
          </p:nvPr>
        </p:nvSpPr>
        <p:spPr>
          <a:xfrm>
            <a:off x="586800" y="1764000"/>
            <a:ext cx="3956400" cy="4093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1"/>
            </p:custDataLst>
          </p:nvPr>
        </p:nvSpPr>
        <p:spPr>
          <a:xfrm>
            <a:off x="5101200" y="769938"/>
            <a:ext cx="6480000" cy="508793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2664333"/>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10" name="图片 9"/>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8" name="图片 7"/>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sp>
        <p:nvSpPr>
          <p:cNvPr id="2" name="标题 1"/>
          <p:cNvSpPr>
            <a:spLocks noGrp="1"/>
          </p:cNvSpPr>
          <p:nvPr>
            <p:ph type="title"/>
            <p:custDataLst>
              <p:tags r:id="rId9"/>
            </p:custDataLst>
          </p:nvPr>
        </p:nvSpPr>
        <p:spPr>
          <a:xfrm>
            <a:off x="612000" y="781200"/>
            <a:ext cx="10976400" cy="626400"/>
          </a:xfrm>
        </p:spPr>
        <p:txBody>
          <a:bodyPr wrap="square" anchor="ctr">
            <a:normAutofit/>
          </a:bodyP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612000" y="1659600"/>
            <a:ext cx="10975975" cy="828000"/>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612775" y="2808000"/>
            <a:ext cx="10965600" cy="34308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5028971"/>
            <a:ext cx="12192000" cy="1829029"/>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10" name="图片 9"/>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8" name="图片 7"/>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sp>
        <p:nvSpPr>
          <p:cNvPr id="2" name="标题 1"/>
          <p:cNvSpPr>
            <a:spLocks noGrp="1"/>
          </p:cNvSpPr>
          <p:nvPr>
            <p:ph type="title"/>
            <p:custDataLst>
              <p:tags r:id="rId9"/>
            </p:custDataLst>
          </p:nvPr>
        </p:nvSpPr>
        <p:spPr>
          <a:xfrm>
            <a:off x="604800" y="669600"/>
            <a:ext cx="10976400" cy="565200"/>
          </a:xfrm>
        </p:spPr>
        <p:txBody>
          <a:bodyPr wrap="square" anchor="ctr" anchorCtr="0">
            <a:normAutofit/>
          </a:bodyPr>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604837" y="1681200"/>
            <a:ext cx="10990800" cy="321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594000" y="5180400"/>
            <a:ext cx="11001600" cy="10116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4" name="矩形 13"/>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12" name="图片 11"/>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6168882"/>
            <a:ext cx="720090" cy="689118"/>
          </a:xfrm>
          <a:prstGeom prst="rect">
            <a:avLst/>
          </a:prstGeom>
        </p:spPr>
      </p:pic>
      <p:pic>
        <p:nvPicPr>
          <p:cNvPr id="10" name="图片 9"/>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0" y="6256246"/>
            <a:ext cx="720090" cy="601754"/>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3691"/>
            <a:ext cx="12192000" cy="4950618"/>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9" name="图片 8"/>
          <p:cNvPicPr/>
          <p:nvPr userDrawn="1">
            <p:custDataLst>
              <p:tags r:id="rId3"/>
            </p:custDataLst>
          </p:nvPr>
        </p:nvPicPr>
        <p:blipFill>
          <a:blip r:embed="rId4" r:link="rId5">
            <a:extLst>
              <a:ext uri="{28A0092B-C50C-407E-A947-70E740481C1C}">
                <a14:useLocalDpi xmlns:a14="http://schemas.microsoft.com/office/drawing/2010/main" val="0"/>
              </a:ext>
            </a:extLst>
          </a:blip>
          <a:stretch>
            <a:fillRect/>
          </a:stretch>
        </p:blipFill>
        <p:spPr>
          <a:xfrm>
            <a:off x="10571797" y="5307484"/>
            <a:ext cx="1620202" cy="1550516"/>
          </a:xfrm>
          <a:prstGeom prst="rect">
            <a:avLst/>
          </a:prstGeom>
        </p:spPr>
      </p:pic>
      <p:pic>
        <p:nvPicPr>
          <p:cNvPr id="8" name="图片 7"/>
          <p:cNvPicPr/>
          <p:nvPr userDrawn="1">
            <p:custDataLst>
              <p:tags r:id="rId6"/>
            </p:custDataLst>
          </p:nvPr>
        </p:nvPicPr>
        <p:blipFill>
          <a:blip r:embed="rId7" r:link="rId8">
            <a:extLst>
              <a:ext uri="{28A0092B-C50C-407E-A947-70E740481C1C}">
                <a14:useLocalDpi xmlns:a14="http://schemas.microsoft.com/office/drawing/2010/main" val="0"/>
              </a:ext>
            </a:extLst>
          </a:blip>
          <a:stretch>
            <a:fillRect/>
          </a:stretch>
        </p:blipFill>
        <p:spPr>
          <a:xfrm>
            <a:off x="0" y="5504055"/>
            <a:ext cx="1620202" cy="1353945"/>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wrap="square" anchor="b">
            <a:normAutofit/>
          </a:bodyPr>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5398477" y="2835155"/>
            <a:ext cx="6793523" cy="777840"/>
          </a:xfrm>
        </p:spPr>
        <p:txBody>
          <a:bodyPr anchor="ctr">
            <a:normAutofit/>
          </a:bodyPr>
          <a:lstStyle>
            <a:lvl1pPr>
              <a:defRPr sz="2800"/>
            </a:lvl1p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5398477" y="3696936"/>
            <a:ext cx="6793523" cy="510075"/>
          </a:xfrm>
        </p:spPr>
        <p:txBody>
          <a:bodyPr anchor="t">
            <a:normAutofit/>
          </a:bodyPr>
          <a:lstStyle>
            <a:lvl1pPr marL="0" indent="0">
              <a:buNone/>
              <a:defRPr sz="18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936C996C-27C8-4692-B794-7F157EC6713A}"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E25BD11-2248-468D-9820-4736688BEBDD}"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294785"/>
            <a:ext cx="10515600" cy="779463"/>
          </a:xfrm>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266091"/>
            <a:ext cx="5052646" cy="473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p:nvPr>
        </p:nvSpPr>
        <p:spPr>
          <a:xfrm>
            <a:off x="6301154" y="1266091"/>
            <a:ext cx="5052646" cy="473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936C996C-27C8-4692-B794-7F157EC6713A}"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E25BD11-2248-468D-9820-4736688BEBDD}"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830629"/>
          </a:xfrm>
        </p:spPr>
        <p:txBody>
          <a:body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839788" y="1399811"/>
            <a:ext cx="5157787"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单击此处编辑母版文本样式</a:t>
            </a:r>
            <a:endParaRPr lang="zh-CN" altLang="en-US" dirty="0" smtClean="0"/>
          </a:p>
        </p:txBody>
      </p:sp>
      <p:sp>
        <p:nvSpPr>
          <p:cNvPr id="4" name="Content Placeholder 3"/>
          <p:cNvSpPr>
            <a:spLocks noGrp="1"/>
          </p:cNvSpPr>
          <p:nvPr>
            <p:ph sz="half" idx="2"/>
          </p:nvPr>
        </p:nvSpPr>
        <p:spPr>
          <a:xfrm>
            <a:off x="839788" y="2223723"/>
            <a:ext cx="5157787" cy="3807800"/>
          </a:xfrm>
        </p:spPr>
        <p:txBody>
          <a:bodyPr/>
          <a:lstStyle>
            <a:lvl1pPr marL="228600" indent="-228600">
              <a:buClr>
                <a:schemeClr val="accent1"/>
              </a:buClr>
              <a:buSzPct val="70000"/>
              <a:buFont typeface="Wingdings 2" panose="05020102010507070707" pitchFamily="18" charset="2"/>
              <a:buChar char="±"/>
              <a:defRPr/>
            </a:lvl1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en-US" dirty="0"/>
          </a:p>
        </p:txBody>
      </p:sp>
      <p:sp>
        <p:nvSpPr>
          <p:cNvPr id="5" name="Text Placeholder 4"/>
          <p:cNvSpPr>
            <a:spLocks noGrp="1"/>
          </p:cNvSpPr>
          <p:nvPr>
            <p:ph type="body" sz="quarter" idx="3"/>
          </p:nvPr>
        </p:nvSpPr>
        <p:spPr>
          <a:xfrm>
            <a:off x="6172200" y="1399811"/>
            <a:ext cx="5183188"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6172200" y="2223723"/>
            <a:ext cx="5183188" cy="3807800"/>
          </a:xfrm>
        </p:spPr>
        <p:txBody>
          <a:bodyPr/>
          <a:lstStyle>
            <a:lvl1pPr marL="228600" indent="-228600">
              <a:buClr>
                <a:schemeClr val="accent1"/>
              </a:buClr>
              <a:buSzPct val="70000"/>
              <a:buFont typeface="Wingdings 2" panose="05020102010507070707" pitchFamily="18" charset="2"/>
              <a:buChar char="±"/>
              <a:defRPr/>
            </a:lvl1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en-US" dirty="0"/>
          </a:p>
        </p:txBody>
      </p:sp>
      <p:sp>
        <p:nvSpPr>
          <p:cNvPr id="7" name="Date Placeholder 6"/>
          <p:cNvSpPr>
            <a:spLocks noGrp="1"/>
          </p:cNvSpPr>
          <p:nvPr>
            <p:ph type="dt" sz="half" idx="10"/>
          </p:nvPr>
        </p:nvSpPr>
        <p:spPr/>
        <p:txBody>
          <a:bodyPr/>
          <a:lstStyle/>
          <a:p>
            <a:fld id="{936C996C-27C8-4692-B794-7F157EC6713A}"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AE25BD11-2248-468D-9820-4736688BEBDD}"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936C996C-27C8-4692-B794-7F157EC6713A}"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AE25BD11-2248-468D-9820-4736688BEBDD}" type="slidenum">
              <a:rPr lang="zh-CN" altLang="en-US" smtClean="0"/>
            </a:fld>
            <a:endParaRPr lang="zh-CN" altLang="en-US" dirty="0"/>
          </a:p>
        </p:txBody>
      </p:sp>
      <p:sp>
        <p:nvSpPr>
          <p:cNvPr id="6" name="平行四边形 3"/>
          <p:cNvSpPr>
            <a:spLocks noChangeArrowheads="1"/>
          </p:cNvSpPr>
          <p:nvPr/>
        </p:nvSpPr>
        <p:spPr bwMode="auto">
          <a:xfrm>
            <a:off x="4945223" y="3689350"/>
            <a:ext cx="7246777" cy="336550"/>
          </a:xfrm>
          <a:prstGeom prst="parallelogram">
            <a:avLst>
              <a:gd name="adj" fmla="val 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800"/>
              </a:spcBef>
              <a:buClr>
                <a:schemeClr val="accent1"/>
              </a:buClr>
              <a:buSzPct val="80000"/>
              <a:buFont typeface="Wingdings" panose="05000000000000000000" pitchFamily="2" charset="2"/>
              <a:buChar char="±"/>
              <a:defRPr sz="2000">
                <a:solidFill>
                  <a:schemeClr val="accent2"/>
                </a:solidFill>
                <a:latin typeface="Arial" panose="020B0604020202020204" pitchFamily="34" charset="0"/>
                <a:ea typeface="黑体" panose="02010609060101010101" pitchFamily="49" charset="-122"/>
              </a:defRPr>
            </a:lvl1pPr>
            <a:lvl2pPr marL="742950" indent="-285750">
              <a:lnSpc>
                <a:spcPct val="130000"/>
              </a:lnSpc>
              <a:buFont typeface="Calibri" panose="020F0502020204030204" pitchFamily="34" charset="0"/>
              <a:buChar char=" "/>
              <a:defRPr sz="1600">
                <a:solidFill>
                  <a:schemeClr val="tx1"/>
                </a:solidFill>
                <a:latin typeface="Arial" panose="020B0604020202020204" pitchFamily="34" charset="0"/>
                <a:ea typeface="黑体" panose="02010609060101010101" pitchFamily="49" charset="-122"/>
              </a:defRPr>
            </a:lvl2pPr>
            <a:lvl3pPr marL="1143000" indent="-228600">
              <a:lnSpc>
                <a:spcPct val="90000"/>
              </a:lnSpc>
              <a:spcBef>
                <a:spcPts val="500"/>
              </a:spcBef>
              <a:buFont typeface="Calibri" panose="020F0502020204030204" pitchFamily="34" charset="0"/>
              <a:buChar char="•"/>
              <a:defRPr sz="2000">
                <a:solidFill>
                  <a:srgbClr val="7F7F7F"/>
                </a:solidFill>
                <a:latin typeface="Arial" panose="020B0604020202020204" pitchFamily="34" charset="0"/>
                <a:ea typeface="幼圆" panose="02010509060101010101" pitchFamily="49" charset="-122"/>
              </a:defRPr>
            </a:lvl3pPr>
            <a:lvl4pPr marL="1600200" indent="-228600">
              <a:lnSpc>
                <a:spcPct val="90000"/>
              </a:lnSpc>
              <a:spcBef>
                <a:spcPts val="500"/>
              </a:spcBef>
              <a:buFont typeface="Calibri" panose="020F0502020204030204" pitchFamily="34" charset="0"/>
              <a:buChar char="•"/>
              <a:defRPr>
                <a:solidFill>
                  <a:srgbClr val="7F7F7F"/>
                </a:solidFill>
                <a:latin typeface="Arial" panose="020B0604020202020204" pitchFamily="34" charset="0"/>
                <a:ea typeface="幼圆" panose="02010509060101010101" pitchFamily="49" charset="-122"/>
              </a:defRPr>
            </a:lvl4pPr>
            <a:lvl5pPr marL="2057400" indent="-228600">
              <a:lnSpc>
                <a:spcPct val="90000"/>
              </a:lnSpc>
              <a:spcBef>
                <a:spcPts val="500"/>
              </a:spcBef>
              <a:buFont typeface="Calibri" panose="020F0502020204030204" pitchFamily="34" charset="0"/>
              <a:buChar char="•"/>
              <a:defRPr>
                <a:solidFill>
                  <a:srgbClr val="7F7F7F"/>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Calibri" panose="020F0502020204030204" pitchFamily="34" charset="0"/>
              <a:buChar char="•"/>
              <a:defRPr>
                <a:solidFill>
                  <a:srgbClr val="7F7F7F"/>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Calibri" panose="020F0502020204030204" pitchFamily="34" charset="0"/>
              <a:buChar char="•"/>
              <a:defRPr>
                <a:solidFill>
                  <a:srgbClr val="7F7F7F"/>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Calibri" panose="020F0502020204030204" pitchFamily="34" charset="0"/>
              <a:buChar char="•"/>
              <a:defRPr>
                <a:solidFill>
                  <a:srgbClr val="7F7F7F"/>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Calibri" panose="020F0502020204030204" pitchFamily="34" charset="0"/>
              <a:buChar char="•"/>
              <a:defRPr>
                <a:solidFill>
                  <a:srgbClr val="7F7F7F"/>
                </a:solidFill>
                <a:latin typeface="Arial" panose="020B0604020202020204" pitchFamily="34" charset="0"/>
                <a:ea typeface="幼圆" panose="02010509060101010101" pitchFamily="49" charset="-122"/>
              </a:defRPr>
            </a:lvl9pPr>
          </a:lstStyle>
          <a:p>
            <a:pPr algn="ctr" eaLnBrk="1" hangingPunct="1">
              <a:spcBef>
                <a:spcPct val="0"/>
              </a:spcBef>
              <a:buClrTx/>
              <a:buSzTx/>
              <a:buFont typeface="Wingdings" panose="05000000000000000000" pitchFamily="2" charset="2"/>
              <a:buNone/>
            </a:pPr>
            <a:endParaRPr lang="zh-CN" altLang="zh-CN" sz="1600">
              <a:solidFill>
                <a:srgbClr val="ACD1E8"/>
              </a:solidFill>
              <a:cs typeface="Arial" panose="020B0604020202020204" pitchFamily="34" charset="0"/>
            </a:endParaRPr>
          </a:p>
        </p:txBody>
      </p:sp>
      <p:sp>
        <p:nvSpPr>
          <p:cNvPr id="7" name="平行四边形 2"/>
          <p:cNvSpPr>
            <a:spLocks noChangeArrowheads="1"/>
          </p:cNvSpPr>
          <p:nvPr/>
        </p:nvSpPr>
        <p:spPr bwMode="auto">
          <a:xfrm>
            <a:off x="3812840" y="2679701"/>
            <a:ext cx="5534360" cy="957263"/>
          </a:xfrm>
          <a:prstGeom prst="parallelogram">
            <a:avLst>
              <a:gd name="adj" fmla="val 30552"/>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a:endParaRPr lang="zh-CN" altLang="en-US" sz="4800" b="1" dirty="0">
              <a:solidFill>
                <a:srgbClr val="FFFFFF"/>
              </a:solidFill>
            </a:endParaRPr>
          </a:p>
        </p:txBody>
      </p:sp>
      <p:sp>
        <p:nvSpPr>
          <p:cNvPr id="2" name="Title 1"/>
          <p:cNvSpPr>
            <a:spLocks noGrp="1"/>
          </p:cNvSpPr>
          <p:nvPr>
            <p:ph type="title" hasCustomPrompt="1"/>
          </p:nvPr>
        </p:nvSpPr>
        <p:spPr>
          <a:xfrm>
            <a:off x="3676260" y="2679701"/>
            <a:ext cx="5688525" cy="957263"/>
          </a:xfrm>
        </p:spPr>
        <p:txBody>
          <a:bodyPr anchor="ctr">
            <a:noAutofit/>
          </a:bodyPr>
          <a:lstStyle>
            <a:lvl1pPr algn="ctr">
              <a:defRPr sz="4800">
                <a:solidFill>
                  <a:schemeClr val="bg1"/>
                </a:solidFill>
              </a:defRPr>
            </a:lvl1pPr>
          </a:lstStyle>
          <a:p>
            <a:r>
              <a:rPr lang="zh-CN" altLang="en-US" dirty="0" smtClean="0"/>
              <a:t>此处编辑标题</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36C996C-27C8-4692-B794-7F157EC6713A}"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AE25BD11-2248-468D-9820-4736688BEBDD}" type="slidenum">
              <a:rPr lang="zh-CN" altLang="en-US" smtClean="0"/>
            </a:fld>
            <a:endParaRPr lang="zh-CN" altLang="en-US"/>
          </a:p>
        </p:txBody>
      </p:sp>
      <p:pic>
        <p:nvPicPr>
          <p:cNvPr id="5" name="Picture 76" descr="bg2"/>
          <p:cNvPicPr>
            <a:picLocks noChangeAspect="1" noChangeArrowheads="1"/>
          </p:cNvPicPr>
          <p:nvPr/>
        </p:nvPicPr>
        <p:blipFill rotWithShape="1">
          <a:blip r:embed="rId2">
            <a:extLst>
              <a:ext uri="{28A0092B-C50C-407E-A947-70E740481C1C}">
                <a14:useLocalDpi xmlns:a14="http://schemas.microsoft.com/office/drawing/2010/main" val="0"/>
              </a:ext>
            </a:extLst>
          </a:blip>
          <a:srcRect l="-6" r="-6" b="16166"/>
          <a:stretch>
            <a:fillRect/>
          </a:stretch>
        </p:blipFill>
        <p:spPr bwMode="auto">
          <a:xfrm>
            <a:off x="-23284" y="-25400"/>
            <a:ext cx="12238568" cy="688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936C996C-27C8-4692-B794-7F157EC6713A}"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E25BD11-2248-468D-9820-4736688BEBDD}" type="slidenum">
              <a:rPr lang="zh-CN" altLang="en-US" smtClean="0"/>
            </a:fld>
            <a:endParaRPr lang="zh-CN" altLang="en-US"/>
          </a:p>
        </p:txBody>
      </p:sp>
      <p:sp>
        <p:nvSpPr>
          <p:cNvPr id="8" name="KSO_BT1"/>
          <p:cNvSpPr>
            <a:spLocks noGrp="1"/>
          </p:cNvSpPr>
          <p:nvPr>
            <p:ph type="title" hasCustomPrompt="1"/>
          </p:nvPr>
        </p:nvSpPr>
        <p:spPr>
          <a:xfrm>
            <a:off x="6528000" y="684000"/>
            <a:ext cx="4165200" cy="1602000"/>
          </a:xfrm>
        </p:spPr>
        <p:txBody>
          <a:bodyPr vert="horz" anchor="b">
            <a:normAutofit/>
          </a:bodyPr>
          <a:lstStyle>
            <a:lvl1pPr>
              <a:defRPr sz="3200"/>
            </a:lvl1pPr>
          </a:lstStyle>
          <a:p>
            <a:r>
              <a:rPr lang="zh-CN" altLang="en-US" dirty="0" smtClean="0"/>
              <a:t>单击此处编辑标题</a:t>
            </a:r>
            <a:endParaRPr lang="en-US" dirty="0"/>
          </a:p>
        </p:txBody>
      </p:sp>
      <p:sp>
        <p:nvSpPr>
          <p:cNvPr id="9" name="KSO_BC2"/>
          <p:cNvSpPr>
            <a:spLocks noGrp="1"/>
          </p:cNvSpPr>
          <p:nvPr>
            <p:ph type="body" sz="half" idx="2"/>
          </p:nvPr>
        </p:nvSpPr>
        <p:spPr>
          <a:xfrm>
            <a:off x="6528000" y="2286000"/>
            <a:ext cx="4165200" cy="3811588"/>
          </a:xfrm>
        </p:spPr>
        <p:txBody>
          <a:bodyPr>
            <a:normAutofit/>
          </a:bodyPr>
          <a:lstStyle>
            <a:lvl1pPr marL="0" indent="0">
              <a:buNone/>
              <a:defRPr sz="20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dirty="0" smtClean="0"/>
              <a:t>单击此处编辑母版文本样式</a:t>
            </a:r>
            <a:endParaRPr lang="zh-CN" altLang="en-US" dirty="0" smtClean="0"/>
          </a:p>
        </p:txBody>
      </p:sp>
      <p:sp>
        <p:nvSpPr>
          <p:cNvPr id="10" name="图片占位符 8"/>
          <p:cNvSpPr>
            <a:spLocks noGrp="1"/>
          </p:cNvSpPr>
          <p:nvPr>
            <p:ph type="pic" sz="quarter" idx="13"/>
          </p:nvPr>
        </p:nvSpPr>
        <p:spPr>
          <a:xfrm rot="435425">
            <a:off x="1692244" y="1509221"/>
            <a:ext cx="3550468" cy="3919287"/>
          </a:xfrm>
        </p:spPr>
        <p:txBody>
          <a:bodyPr>
            <a:normAutofit/>
          </a:bodyPr>
          <a:lstStyle>
            <a:lvl1pPr marL="0" indent="0">
              <a:buFontTx/>
              <a:buNone/>
              <a:defRPr sz="3200"/>
            </a:lvl1pPr>
          </a:lstStyle>
          <a:p>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339754" y="365125"/>
            <a:ext cx="1014046" cy="5811838"/>
          </a:xfrm>
        </p:spPr>
        <p:txBody>
          <a:bodyPr vert="eaVert"/>
          <a:lstStyle/>
          <a:p>
            <a:r>
              <a:rPr lang="zh-CN" altLang="en-US" dirty="0" smtClean="0"/>
              <a:t>单击此处编辑母版标题样式</a:t>
            </a:r>
            <a:endParaRPr lang="en-US" dirty="0"/>
          </a:p>
        </p:txBody>
      </p:sp>
      <p:sp>
        <p:nvSpPr>
          <p:cNvPr id="3" name="Vertical Text Placeholder 2"/>
          <p:cNvSpPr>
            <a:spLocks noGrp="1"/>
          </p:cNvSpPr>
          <p:nvPr>
            <p:ph type="body" orient="vert" idx="1"/>
          </p:nvPr>
        </p:nvSpPr>
        <p:spPr>
          <a:xfrm>
            <a:off x="838199" y="365125"/>
            <a:ext cx="9360877"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936C996C-27C8-4692-B794-7F157EC6713A}"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E25BD11-2248-468D-9820-4736688BEBDD}"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tags" Target="../tags/tag2.xml"/><Relationship Id="rId12" Type="http://schemas.openxmlformats.org/officeDocument/2006/relationships/tags" Target="../tags/tag1.xml"/><Relationship Id="rId11" Type="http://schemas.openxmlformats.org/officeDocument/2006/relationships/image" Target="../media/image3.jpe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5" Type="http://schemas.openxmlformats.org/officeDocument/2006/relationships/theme" Target="../theme/theme2.xml"/><Relationship Id="rId24" Type="http://schemas.openxmlformats.org/officeDocument/2006/relationships/tags" Target="../tags/tag147.xml"/><Relationship Id="rId23" Type="http://schemas.openxmlformats.org/officeDocument/2006/relationships/tags" Target="../tags/tag146.xml"/><Relationship Id="rId22" Type="http://schemas.openxmlformats.org/officeDocument/2006/relationships/tags" Target="../tags/tag145.xml"/><Relationship Id="rId21" Type="http://schemas.openxmlformats.org/officeDocument/2006/relationships/tags" Target="../tags/tag144.xml"/><Relationship Id="rId20" Type="http://schemas.openxmlformats.org/officeDocument/2006/relationships/tags" Target="../tags/tag143.xml"/><Relationship Id="rId2" Type="http://schemas.openxmlformats.org/officeDocument/2006/relationships/slideLayout" Target="../slideLayouts/slideLayout12.xml"/><Relationship Id="rId19" Type="http://schemas.openxmlformats.org/officeDocument/2006/relationships/tags" Target="../tags/tag142.xml"/><Relationship Id="rId18" Type="http://schemas.openxmlformats.org/officeDocument/2006/relationships/slideLayout" Target="../slideLayouts/slideLayout28.xml"/><Relationship Id="rId17" Type="http://schemas.openxmlformats.org/officeDocument/2006/relationships/slideLayout" Target="../slideLayouts/slideLayout27.xml"/><Relationship Id="rId16" Type="http://schemas.openxmlformats.org/officeDocument/2006/relationships/slideLayout" Target="../slideLayouts/slideLayout26.xml"/><Relationship Id="rId15" Type="http://schemas.openxmlformats.org/officeDocument/2006/relationships/slideLayout" Target="../slideLayouts/slideLayout25.xml"/><Relationship Id="rId14" Type="http://schemas.openxmlformats.org/officeDocument/2006/relationships/slideLayout" Target="../slideLayouts/slideLayout24.xml"/><Relationship Id="rId13" Type="http://schemas.openxmlformats.org/officeDocument/2006/relationships/slideLayout" Target="../slideLayouts/slideLayout23.xml"/><Relationship Id="rId12" Type="http://schemas.openxmlformats.org/officeDocument/2006/relationships/slideLayout" Target="../slideLayouts/slideLayout22.xml"/><Relationship Id="rId11" Type="http://schemas.openxmlformats.org/officeDocument/2006/relationships/slideLayout" Target="../slideLayouts/slideLayout21.xml"/><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custDataLst>
              <p:tags r:id="rId12"/>
            </p:custDataLst>
          </p:nvPr>
        </p:nvSpPr>
        <p:spPr>
          <a:xfrm>
            <a:off x="838200" y="365125"/>
            <a:ext cx="10515600" cy="779463"/>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3" name="Text Placeholder 2"/>
          <p:cNvSpPr>
            <a:spLocks noGrp="1"/>
          </p:cNvSpPr>
          <p:nvPr>
            <p:ph type="body" idx="1"/>
            <p:custDataLst>
              <p:tags r:id="rId13"/>
            </p:custDataLst>
          </p:nvPr>
        </p:nvSpPr>
        <p:spPr>
          <a:xfrm>
            <a:off x="838200" y="1364343"/>
            <a:ext cx="10515600" cy="4812620"/>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6C996C-27C8-4692-B794-7F157EC6713A}" type="datetimeFigureOut">
              <a:rPr lang="zh-CN" altLang="en-US" smtClean="0"/>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E25BD11-2248-468D-9820-4736688BEBD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3200" b="1" kern="1200">
          <a:solidFill>
            <a:schemeClr val="accent1">
              <a:lumMod val="75000"/>
            </a:schemeClr>
          </a:solidFill>
          <a:latin typeface="+mj-lt"/>
          <a:ea typeface="+mj-ea"/>
          <a:cs typeface="+mj-cs"/>
        </a:defRPr>
      </a:lvl1pPr>
    </p:titleStyle>
    <p:bodyStyle>
      <a:lvl1pPr marL="228600" indent="-228600" algn="l" defTabSz="914400" rtl="0" eaLnBrk="1" latinLnBrk="0" hangingPunct="1">
        <a:lnSpc>
          <a:spcPct val="90000"/>
        </a:lnSpc>
        <a:spcBef>
          <a:spcPts val="1000"/>
        </a:spcBef>
        <a:buClr>
          <a:schemeClr val="accent1"/>
        </a:buClr>
        <a:buSzPct val="70000"/>
        <a:buFont typeface="Wingdings 2" panose="05020102010507070707" pitchFamily="18" charset="2"/>
        <a:buChar char="±"/>
        <a:defRPr sz="2400" kern="1200">
          <a:solidFill>
            <a:schemeClr val="accen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accent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1.xml"/><Relationship Id="rId2" Type="http://schemas.openxmlformats.org/officeDocument/2006/relationships/tags" Target="../tags/tag149.xml"/><Relationship Id="rId1" Type="http://schemas.openxmlformats.org/officeDocument/2006/relationships/tags" Target="../tags/tag148.xml"/></Relationships>
</file>

<file path=ppt/slides/_rels/slide10.xml.rels><?xml version="1.0" encoding="UTF-8" standalone="yes"?>
<Relationships xmlns="http://schemas.openxmlformats.org/package/2006/relationships"><Relationship Id="rId9" Type="http://schemas.openxmlformats.org/officeDocument/2006/relationships/tags" Target="../tags/tag208.xml"/><Relationship Id="rId8" Type="http://schemas.openxmlformats.org/officeDocument/2006/relationships/tags" Target="../tags/tag207.xml"/><Relationship Id="rId7" Type="http://schemas.openxmlformats.org/officeDocument/2006/relationships/tags" Target="../tags/tag206.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6.png"/><Relationship Id="rId4" Type="http://schemas.openxmlformats.org/officeDocument/2006/relationships/tags" Target="../tags/tag205.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5.png"/><Relationship Id="rId14" Type="http://schemas.openxmlformats.org/officeDocument/2006/relationships/notesSlide" Target="../notesSlides/notesSlide9.xml"/><Relationship Id="rId13" Type="http://schemas.openxmlformats.org/officeDocument/2006/relationships/slideLayout" Target="../slideLayouts/slideLayout17.xml"/><Relationship Id="rId12" Type="http://schemas.openxmlformats.org/officeDocument/2006/relationships/tags" Target="../tags/tag211.xml"/><Relationship Id="rId11" Type="http://schemas.openxmlformats.org/officeDocument/2006/relationships/tags" Target="../tags/tag210.xml"/><Relationship Id="rId10" Type="http://schemas.openxmlformats.org/officeDocument/2006/relationships/tags" Target="../tags/tag209.xml"/><Relationship Id="rId1" Type="http://schemas.openxmlformats.org/officeDocument/2006/relationships/tags" Target="../tags/tag204.xml"/></Relationships>
</file>

<file path=ppt/slides/_rels/slide11.xml.rels><?xml version="1.0" encoding="UTF-8" standalone="yes"?>
<Relationships xmlns="http://schemas.openxmlformats.org/package/2006/relationships"><Relationship Id="rId9" Type="http://schemas.openxmlformats.org/officeDocument/2006/relationships/tags" Target="../tags/tag216.xml"/><Relationship Id="rId8" Type="http://schemas.openxmlformats.org/officeDocument/2006/relationships/tags" Target="../tags/tag215.xml"/><Relationship Id="rId7" Type="http://schemas.openxmlformats.org/officeDocument/2006/relationships/tags" Target="../tags/tag214.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6.png"/><Relationship Id="rId4" Type="http://schemas.openxmlformats.org/officeDocument/2006/relationships/tags" Target="../tags/tag213.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5.png"/><Relationship Id="rId14" Type="http://schemas.openxmlformats.org/officeDocument/2006/relationships/notesSlide" Target="../notesSlides/notesSlide10.xml"/><Relationship Id="rId13" Type="http://schemas.openxmlformats.org/officeDocument/2006/relationships/slideLayout" Target="../slideLayouts/slideLayout17.xml"/><Relationship Id="rId12" Type="http://schemas.openxmlformats.org/officeDocument/2006/relationships/tags" Target="../tags/tag219.xml"/><Relationship Id="rId11" Type="http://schemas.openxmlformats.org/officeDocument/2006/relationships/tags" Target="../tags/tag218.xml"/><Relationship Id="rId10" Type="http://schemas.openxmlformats.org/officeDocument/2006/relationships/tags" Target="../tags/tag217.xml"/><Relationship Id="rId1" Type="http://schemas.openxmlformats.org/officeDocument/2006/relationships/tags" Target="../tags/tag212.xml"/></Relationships>
</file>

<file path=ppt/slides/_rels/slide12.xml.rels><?xml version="1.0" encoding="UTF-8" standalone="yes"?>
<Relationships xmlns="http://schemas.openxmlformats.org/package/2006/relationships"><Relationship Id="rId9" Type="http://schemas.openxmlformats.org/officeDocument/2006/relationships/tags" Target="../tags/tag224.xml"/><Relationship Id="rId8" Type="http://schemas.openxmlformats.org/officeDocument/2006/relationships/tags" Target="../tags/tag223.xml"/><Relationship Id="rId7" Type="http://schemas.openxmlformats.org/officeDocument/2006/relationships/tags" Target="../tags/tag222.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6.png"/><Relationship Id="rId4" Type="http://schemas.openxmlformats.org/officeDocument/2006/relationships/tags" Target="../tags/tag221.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5.png"/><Relationship Id="rId12" Type="http://schemas.openxmlformats.org/officeDocument/2006/relationships/notesSlide" Target="../notesSlides/notesSlide11.xml"/><Relationship Id="rId11" Type="http://schemas.openxmlformats.org/officeDocument/2006/relationships/slideLayout" Target="../slideLayouts/slideLayout17.xml"/><Relationship Id="rId10" Type="http://schemas.openxmlformats.org/officeDocument/2006/relationships/tags" Target="../tags/tag225.xml"/><Relationship Id="rId1" Type="http://schemas.openxmlformats.org/officeDocument/2006/relationships/tags" Target="../tags/tag220.xml"/></Relationships>
</file>

<file path=ppt/slides/_rels/slide13.xml.rels><?xml version="1.0" encoding="UTF-8" standalone="yes"?>
<Relationships xmlns="http://schemas.openxmlformats.org/package/2006/relationships"><Relationship Id="rId9" Type="http://schemas.openxmlformats.org/officeDocument/2006/relationships/tags" Target="../tags/tag230.xml"/><Relationship Id="rId8" Type="http://schemas.openxmlformats.org/officeDocument/2006/relationships/tags" Target="../tags/tag229.xml"/><Relationship Id="rId7" Type="http://schemas.openxmlformats.org/officeDocument/2006/relationships/tags" Target="../tags/tag228.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6.png"/><Relationship Id="rId4" Type="http://schemas.openxmlformats.org/officeDocument/2006/relationships/tags" Target="../tags/tag227.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5.png"/><Relationship Id="rId15" Type="http://schemas.openxmlformats.org/officeDocument/2006/relationships/notesSlide" Target="../notesSlides/notesSlide12.xml"/><Relationship Id="rId14" Type="http://schemas.openxmlformats.org/officeDocument/2006/relationships/slideLayout" Target="../slideLayouts/slideLayout17.xml"/><Relationship Id="rId13" Type="http://schemas.openxmlformats.org/officeDocument/2006/relationships/tags" Target="../tags/tag233.xml"/><Relationship Id="rId12" Type="http://schemas.openxmlformats.org/officeDocument/2006/relationships/image" Target="../media/image11.png"/><Relationship Id="rId11" Type="http://schemas.openxmlformats.org/officeDocument/2006/relationships/tags" Target="../tags/tag232.xml"/><Relationship Id="rId10" Type="http://schemas.openxmlformats.org/officeDocument/2006/relationships/tags" Target="../tags/tag231.xml"/><Relationship Id="rId1" Type="http://schemas.openxmlformats.org/officeDocument/2006/relationships/tags" Target="../tags/tag226.xml"/></Relationships>
</file>

<file path=ppt/slides/_rels/slide14.xml.rels><?xml version="1.0" encoding="UTF-8" standalone="yes"?>
<Relationships xmlns="http://schemas.openxmlformats.org/package/2006/relationships"><Relationship Id="rId9" Type="http://schemas.openxmlformats.org/officeDocument/2006/relationships/tags" Target="../tags/tag237.xml"/><Relationship Id="rId8" Type="http://schemas.openxmlformats.org/officeDocument/2006/relationships/tags" Target="../tags/tag236.xml"/><Relationship Id="rId7" Type="http://schemas.openxmlformats.org/officeDocument/2006/relationships/image" Target="../media/image12.png"/><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6.png"/><Relationship Id="rId4" Type="http://schemas.openxmlformats.org/officeDocument/2006/relationships/tags" Target="../tags/tag235.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5.png"/><Relationship Id="rId13" Type="http://schemas.openxmlformats.org/officeDocument/2006/relationships/notesSlide" Target="../notesSlides/notesSlide13.xml"/><Relationship Id="rId12" Type="http://schemas.openxmlformats.org/officeDocument/2006/relationships/slideLayout" Target="../slideLayouts/slideLayout17.xml"/><Relationship Id="rId11" Type="http://schemas.openxmlformats.org/officeDocument/2006/relationships/tags" Target="../tags/tag239.xml"/><Relationship Id="rId10" Type="http://schemas.openxmlformats.org/officeDocument/2006/relationships/tags" Target="../tags/tag238.xml"/><Relationship Id="rId1" Type="http://schemas.openxmlformats.org/officeDocument/2006/relationships/tags" Target="../tags/tag234.xml"/></Relationships>
</file>

<file path=ppt/slides/_rels/slide15.xml.rels><?xml version="1.0" encoding="UTF-8" standalone="yes"?>
<Relationships xmlns="http://schemas.openxmlformats.org/package/2006/relationships"><Relationship Id="rId9" Type="http://schemas.openxmlformats.org/officeDocument/2006/relationships/tags" Target="../tags/tag243.xml"/><Relationship Id="rId8" Type="http://schemas.openxmlformats.org/officeDocument/2006/relationships/tags" Target="../tags/tag242.xml"/><Relationship Id="rId7" Type="http://schemas.openxmlformats.org/officeDocument/2006/relationships/image" Target="../media/image13.png"/><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6.png"/><Relationship Id="rId4" Type="http://schemas.openxmlformats.org/officeDocument/2006/relationships/tags" Target="../tags/tag241.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5.png"/><Relationship Id="rId13" Type="http://schemas.openxmlformats.org/officeDocument/2006/relationships/notesSlide" Target="../notesSlides/notesSlide14.xml"/><Relationship Id="rId12" Type="http://schemas.openxmlformats.org/officeDocument/2006/relationships/slideLayout" Target="../slideLayouts/slideLayout17.xml"/><Relationship Id="rId11" Type="http://schemas.openxmlformats.org/officeDocument/2006/relationships/tags" Target="../tags/tag245.xml"/><Relationship Id="rId10" Type="http://schemas.openxmlformats.org/officeDocument/2006/relationships/tags" Target="../tags/tag244.xml"/><Relationship Id="rId1" Type="http://schemas.openxmlformats.org/officeDocument/2006/relationships/tags" Target="../tags/tag240.xml"/></Relationships>
</file>

<file path=ppt/slides/_rels/slide16.xml.rels><?xml version="1.0" encoding="UTF-8" standalone="yes"?>
<Relationships xmlns="http://schemas.openxmlformats.org/package/2006/relationships"><Relationship Id="rId9" Type="http://schemas.openxmlformats.org/officeDocument/2006/relationships/tags" Target="../tags/tag249.xml"/><Relationship Id="rId8" Type="http://schemas.openxmlformats.org/officeDocument/2006/relationships/tags" Target="../tags/tag248.xml"/><Relationship Id="rId7" Type="http://schemas.openxmlformats.org/officeDocument/2006/relationships/image" Target="../media/image14.png"/><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6.png"/><Relationship Id="rId4" Type="http://schemas.openxmlformats.org/officeDocument/2006/relationships/tags" Target="../tags/tag247.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5.png"/><Relationship Id="rId12" Type="http://schemas.openxmlformats.org/officeDocument/2006/relationships/notesSlide" Target="../notesSlides/notesSlide15.xml"/><Relationship Id="rId11" Type="http://schemas.openxmlformats.org/officeDocument/2006/relationships/slideLayout" Target="../slideLayouts/slideLayout17.xml"/><Relationship Id="rId10" Type="http://schemas.openxmlformats.org/officeDocument/2006/relationships/tags" Target="../tags/tag250.xml"/><Relationship Id="rId1" Type="http://schemas.openxmlformats.org/officeDocument/2006/relationships/tags" Target="../tags/tag246.xml"/></Relationships>
</file>

<file path=ppt/slides/_rels/slide17.xml.rels><?xml version="1.0" encoding="UTF-8" standalone="yes"?>
<Relationships xmlns="http://schemas.openxmlformats.org/package/2006/relationships"><Relationship Id="rId9" Type="http://schemas.openxmlformats.org/officeDocument/2006/relationships/tags" Target="../tags/tag254.xml"/><Relationship Id="rId8" Type="http://schemas.openxmlformats.org/officeDocument/2006/relationships/image" Target="../media/image15.png"/><Relationship Id="rId7" Type="http://schemas.openxmlformats.org/officeDocument/2006/relationships/tags" Target="../tags/tag253.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6.png"/><Relationship Id="rId4" Type="http://schemas.openxmlformats.org/officeDocument/2006/relationships/tags" Target="../tags/tag252.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5.png"/><Relationship Id="rId13" Type="http://schemas.openxmlformats.org/officeDocument/2006/relationships/notesSlide" Target="../notesSlides/notesSlide16.xml"/><Relationship Id="rId12" Type="http://schemas.openxmlformats.org/officeDocument/2006/relationships/slideLayout" Target="../slideLayouts/slideLayout17.xml"/><Relationship Id="rId11" Type="http://schemas.openxmlformats.org/officeDocument/2006/relationships/tags" Target="../tags/tag256.xml"/><Relationship Id="rId10" Type="http://schemas.openxmlformats.org/officeDocument/2006/relationships/tags" Target="../tags/tag255.xml"/><Relationship Id="rId1" Type="http://schemas.openxmlformats.org/officeDocument/2006/relationships/tags" Target="../tags/tag251.xml"/></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13.xml"/><Relationship Id="rId3" Type="http://schemas.openxmlformats.org/officeDocument/2006/relationships/tags" Target="../tags/tag259.xml"/><Relationship Id="rId2" Type="http://schemas.openxmlformats.org/officeDocument/2006/relationships/tags" Target="../tags/tag258.xml"/><Relationship Id="rId1" Type="http://schemas.openxmlformats.org/officeDocument/2006/relationships/tags" Target="../tags/tag257.xml"/></Relationships>
</file>

<file path=ppt/slides/_rels/slide19.xml.rels><?xml version="1.0" encoding="UTF-8" standalone="yes"?>
<Relationships xmlns="http://schemas.openxmlformats.org/package/2006/relationships"><Relationship Id="rId9" Type="http://schemas.openxmlformats.org/officeDocument/2006/relationships/tags" Target="../tags/tag263.xml"/><Relationship Id="rId8" Type="http://schemas.openxmlformats.org/officeDocument/2006/relationships/tags" Target="../tags/tag262.xml"/><Relationship Id="rId7" Type="http://schemas.openxmlformats.org/officeDocument/2006/relationships/image" Target="../media/image16.jpeg"/><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6.png"/><Relationship Id="rId4" Type="http://schemas.openxmlformats.org/officeDocument/2006/relationships/tags" Target="../tags/tag261.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5.png"/><Relationship Id="rId12" Type="http://schemas.openxmlformats.org/officeDocument/2006/relationships/notesSlide" Target="../notesSlides/notesSlide18.xml"/><Relationship Id="rId11" Type="http://schemas.openxmlformats.org/officeDocument/2006/relationships/slideLayout" Target="../slideLayouts/slideLayout17.xml"/><Relationship Id="rId10" Type="http://schemas.openxmlformats.org/officeDocument/2006/relationships/tags" Target="../tags/tag264.xml"/><Relationship Id="rId1" Type="http://schemas.openxmlformats.org/officeDocument/2006/relationships/tags" Target="../tags/tag260.xml"/></Relationships>
</file>

<file path=ppt/slides/_rels/slide2.xml.rels><?xml version="1.0" encoding="UTF-8" standalone="yes"?>
<Relationships xmlns="http://schemas.openxmlformats.org/package/2006/relationships"><Relationship Id="rId9" Type="http://schemas.openxmlformats.org/officeDocument/2006/relationships/tags" Target="../tags/tag158.xml"/><Relationship Id="rId8" Type="http://schemas.openxmlformats.org/officeDocument/2006/relationships/tags" Target="../tags/tag157.xml"/><Relationship Id="rId7" Type="http://schemas.openxmlformats.org/officeDocument/2006/relationships/tags" Target="../tags/tag156.xml"/><Relationship Id="rId6" Type="http://schemas.openxmlformats.org/officeDocument/2006/relationships/tags" Target="../tags/tag155.xml"/><Relationship Id="rId5" Type="http://schemas.openxmlformats.org/officeDocument/2006/relationships/tags" Target="../tags/tag154.xml"/><Relationship Id="rId4" Type="http://schemas.openxmlformats.org/officeDocument/2006/relationships/tags" Target="../tags/tag153.xml"/><Relationship Id="rId3" Type="http://schemas.openxmlformats.org/officeDocument/2006/relationships/tags" Target="../tags/tag152.xml"/><Relationship Id="rId2" Type="http://schemas.openxmlformats.org/officeDocument/2006/relationships/tags" Target="../tags/tag151.xml"/><Relationship Id="rId11" Type="http://schemas.openxmlformats.org/officeDocument/2006/relationships/slideLayout" Target="../slideLayouts/slideLayout16.xml"/><Relationship Id="rId10" Type="http://schemas.openxmlformats.org/officeDocument/2006/relationships/tags" Target="../tags/tag159.xml"/><Relationship Id="rId1" Type="http://schemas.openxmlformats.org/officeDocument/2006/relationships/tags" Target="../tags/tag150.xml"/></Relationships>
</file>

<file path=ppt/slides/_rels/slide20.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268.xml"/><Relationship Id="rId7" Type="http://schemas.openxmlformats.org/officeDocument/2006/relationships/tags" Target="../tags/tag267.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6.png"/><Relationship Id="rId4" Type="http://schemas.openxmlformats.org/officeDocument/2006/relationships/tags" Target="../tags/tag266.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5.png"/><Relationship Id="rId10" Type="http://schemas.openxmlformats.org/officeDocument/2006/relationships/notesSlide" Target="../notesSlides/notesSlide19.xml"/><Relationship Id="rId1" Type="http://schemas.openxmlformats.org/officeDocument/2006/relationships/tags" Target="../tags/tag265.xml"/></Relationships>
</file>

<file path=ppt/slides/_rels/slide21.xml.rels><?xml version="1.0" encoding="UTF-8" standalone="yes"?>
<Relationships xmlns="http://schemas.openxmlformats.org/package/2006/relationships"><Relationship Id="rId9" Type="http://schemas.openxmlformats.org/officeDocument/2006/relationships/tags" Target="../tags/tag273.xml"/><Relationship Id="rId8" Type="http://schemas.openxmlformats.org/officeDocument/2006/relationships/tags" Target="../tags/tag272.xml"/><Relationship Id="rId7" Type="http://schemas.openxmlformats.org/officeDocument/2006/relationships/tags" Target="../tags/tag271.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6.png"/><Relationship Id="rId4" Type="http://schemas.openxmlformats.org/officeDocument/2006/relationships/tags" Target="../tags/tag270.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5.png"/><Relationship Id="rId11" Type="http://schemas.openxmlformats.org/officeDocument/2006/relationships/notesSlide" Target="../notesSlides/notesSlide20.xml"/><Relationship Id="rId10" Type="http://schemas.openxmlformats.org/officeDocument/2006/relationships/slideLayout" Target="../slideLayouts/slideLayout17.xml"/><Relationship Id="rId1" Type="http://schemas.openxmlformats.org/officeDocument/2006/relationships/tags" Target="../tags/tag269.xml"/></Relationships>
</file>

<file path=ppt/slides/_rels/slide22.xml.rels><?xml version="1.0" encoding="UTF-8" standalone="yes"?>
<Relationships xmlns="http://schemas.openxmlformats.org/package/2006/relationships"><Relationship Id="rId9" Type="http://schemas.openxmlformats.org/officeDocument/2006/relationships/tags" Target="../tags/tag278.xml"/><Relationship Id="rId8" Type="http://schemas.openxmlformats.org/officeDocument/2006/relationships/tags" Target="../tags/tag277.xml"/><Relationship Id="rId7" Type="http://schemas.openxmlformats.org/officeDocument/2006/relationships/tags" Target="../tags/tag276.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6.png"/><Relationship Id="rId4" Type="http://schemas.openxmlformats.org/officeDocument/2006/relationships/tags" Target="../tags/tag275.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5.png"/><Relationship Id="rId11" Type="http://schemas.openxmlformats.org/officeDocument/2006/relationships/notesSlide" Target="../notesSlides/notesSlide21.xml"/><Relationship Id="rId10" Type="http://schemas.openxmlformats.org/officeDocument/2006/relationships/slideLayout" Target="../slideLayouts/slideLayout17.xml"/><Relationship Id="rId1" Type="http://schemas.openxmlformats.org/officeDocument/2006/relationships/tags" Target="../tags/tag274.xml"/></Relationships>
</file>

<file path=ppt/slides/_rels/slide23.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282.xml"/><Relationship Id="rId7" Type="http://schemas.openxmlformats.org/officeDocument/2006/relationships/tags" Target="../tags/tag281.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6.png"/><Relationship Id="rId4" Type="http://schemas.openxmlformats.org/officeDocument/2006/relationships/tags" Target="../tags/tag280.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5.png"/><Relationship Id="rId10" Type="http://schemas.openxmlformats.org/officeDocument/2006/relationships/notesSlide" Target="../notesSlides/notesSlide22.xml"/><Relationship Id="rId1" Type="http://schemas.openxmlformats.org/officeDocument/2006/relationships/tags" Target="../tags/tag279.xml"/></Relationships>
</file>

<file path=ppt/slides/_rels/slide24.xml.rels><?xml version="1.0" encoding="UTF-8" standalone="yes"?>
<Relationships xmlns="http://schemas.openxmlformats.org/package/2006/relationships"><Relationship Id="rId9" Type="http://schemas.openxmlformats.org/officeDocument/2006/relationships/tags" Target="../tags/tag287.xml"/><Relationship Id="rId8" Type="http://schemas.openxmlformats.org/officeDocument/2006/relationships/tags" Target="../tags/tag286.xml"/><Relationship Id="rId7" Type="http://schemas.openxmlformats.org/officeDocument/2006/relationships/tags" Target="../tags/tag285.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6.png"/><Relationship Id="rId4" Type="http://schemas.openxmlformats.org/officeDocument/2006/relationships/tags" Target="../tags/tag284.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5.png"/><Relationship Id="rId11" Type="http://schemas.openxmlformats.org/officeDocument/2006/relationships/notesSlide" Target="../notesSlides/notesSlide23.xml"/><Relationship Id="rId10" Type="http://schemas.openxmlformats.org/officeDocument/2006/relationships/slideLayout" Target="../slideLayouts/slideLayout17.xml"/><Relationship Id="rId1" Type="http://schemas.openxmlformats.org/officeDocument/2006/relationships/tags" Target="../tags/tag283.xml"/></Relationships>
</file>

<file path=ppt/slides/_rels/slide25.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291.xml"/><Relationship Id="rId7" Type="http://schemas.openxmlformats.org/officeDocument/2006/relationships/tags" Target="../tags/tag290.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6.png"/><Relationship Id="rId4" Type="http://schemas.openxmlformats.org/officeDocument/2006/relationships/tags" Target="../tags/tag289.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5.png"/><Relationship Id="rId10" Type="http://schemas.openxmlformats.org/officeDocument/2006/relationships/notesSlide" Target="../notesSlides/notesSlide24.xml"/><Relationship Id="rId1" Type="http://schemas.openxmlformats.org/officeDocument/2006/relationships/tags" Target="../tags/tag288.xml"/></Relationships>
</file>

<file path=ppt/slides/_rels/slide26.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295.xml"/><Relationship Id="rId7" Type="http://schemas.openxmlformats.org/officeDocument/2006/relationships/tags" Target="../tags/tag294.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6.png"/><Relationship Id="rId4" Type="http://schemas.openxmlformats.org/officeDocument/2006/relationships/tags" Target="../tags/tag293.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5.png"/><Relationship Id="rId10" Type="http://schemas.openxmlformats.org/officeDocument/2006/relationships/notesSlide" Target="../notesSlides/notesSlide25.xml"/><Relationship Id="rId1" Type="http://schemas.openxmlformats.org/officeDocument/2006/relationships/tags" Target="../tags/tag292.xml"/></Relationships>
</file>

<file path=ppt/slides/_rels/slide27.xml.rels><?xml version="1.0" encoding="UTF-8" standalone="yes"?>
<Relationships xmlns="http://schemas.openxmlformats.org/package/2006/relationships"><Relationship Id="rId9" Type="http://schemas.openxmlformats.org/officeDocument/2006/relationships/tags" Target="../tags/tag299.xml"/><Relationship Id="rId8" Type="http://schemas.openxmlformats.org/officeDocument/2006/relationships/tags" Target="../tags/tag298.xml"/><Relationship Id="rId7" Type="http://schemas.openxmlformats.org/officeDocument/2006/relationships/image" Target="../media/image17.png"/><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6.png"/><Relationship Id="rId4" Type="http://schemas.openxmlformats.org/officeDocument/2006/relationships/tags" Target="../tags/tag297.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5.png"/><Relationship Id="rId13" Type="http://schemas.openxmlformats.org/officeDocument/2006/relationships/notesSlide" Target="../notesSlides/notesSlide26.xml"/><Relationship Id="rId12" Type="http://schemas.openxmlformats.org/officeDocument/2006/relationships/slideLayout" Target="../slideLayouts/slideLayout17.xml"/><Relationship Id="rId11" Type="http://schemas.openxmlformats.org/officeDocument/2006/relationships/tags" Target="../tags/tag301.xml"/><Relationship Id="rId10" Type="http://schemas.openxmlformats.org/officeDocument/2006/relationships/tags" Target="../tags/tag300.xml"/><Relationship Id="rId1" Type="http://schemas.openxmlformats.org/officeDocument/2006/relationships/tags" Target="../tags/tag296.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303.xml"/><Relationship Id="rId1" Type="http://schemas.openxmlformats.org/officeDocument/2006/relationships/tags" Target="../tags/tag302.xml"/></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305.xml"/><Relationship Id="rId2" Type="http://schemas.openxmlformats.org/officeDocument/2006/relationships/tags" Target="../tags/tag304.xml"/><Relationship Id="rId1" Type="http://schemas.openxmlformats.org/officeDocument/2006/relationships/image" Target="../media/image18.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3.xml"/><Relationship Id="rId3" Type="http://schemas.openxmlformats.org/officeDocument/2006/relationships/tags" Target="../tags/tag162.xml"/><Relationship Id="rId2" Type="http://schemas.openxmlformats.org/officeDocument/2006/relationships/tags" Target="../tags/tag161.xml"/><Relationship Id="rId1" Type="http://schemas.openxmlformats.org/officeDocument/2006/relationships/tags" Target="../tags/tag160.xml"/></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307.xml"/><Relationship Id="rId2" Type="http://schemas.openxmlformats.org/officeDocument/2006/relationships/tags" Target="../tags/tag306.xml"/><Relationship Id="rId1" Type="http://schemas.openxmlformats.org/officeDocument/2006/relationships/image" Target="../media/image19.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tags" Target="../tags/tag309.xml"/><Relationship Id="rId1" Type="http://schemas.openxmlformats.org/officeDocument/2006/relationships/tags" Target="../tags/tag308.xml"/></Relationships>
</file>

<file path=ppt/slides/_rels/slide4.xml.rels><?xml version="1.0" encoding="UTF-8" standalone="yes"?>
<Relationships xmlns="http://schemas.openxmlformats.org/package/2006/relationships"><Relationship Id="rId9" Type="http://schemas.openxmlformats.org/officeDocument/2006/relationships/tags" Target="../tags/tag167.xml"/><Relationship Id="rId8" Type="http://schemas.openxmlformats.org/officeDocument/2006/relationships/tags" Target="../tags/tag166.xml"/><Relationship Id="rId7" Type="http://schemas.openxmlformats.org/officeDocument/2006/relationships/tags" Target="../tags/tag165.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6.png"/><Relationship Id="rId4" Type="http://schemas.openxmlformats.org/officeDocument/2006/relationships/tags" Target="../tags/tag164.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5.png"/><Relationship Id="rId14" Type="http://schemas.openxmlformats.org/officeDocument/2006/relationships/notesSlide" Target="../notesSlides/notesSlide3.xml"/><Relationship Id="rId13" Type="http://schemas.openxmlformats.org/officeDocument/2006/relationships/slideLayout" Target="../slideLayouts/slideLayout17.xml"/><Relationship Id="rId12" Type="http://schemas.openxmlformats.org/officeDocument/2006/relationships/tags" Target="../tags/tag170.xml"/><Relationship Id="rId11" Type="http://schemas.openxmlformats.org/officeDocument/2006/relationships/tags" Target="../tags/tag169.xml"/><Relationship Id="rId10" Type="http://schemas.openxmlformats.org/officeDocument/2006/relationships/tags" Target="../tags/tag168.xml"/><Relationship Id="rId1" Type="http://schemas.openxmlformats.org/officeDocument/2006/relationships/tags" Target="../tags/tag163.xml"/></Relationships>
</file>

<file path=ppt/slides/_rels/slide5.xml.rels><?xml version="1.0" encoding="UTF-8" standalone="yes"?>
<Relationships xmlns="http://schemas.openxmlformats.org/package/2006/relationships"><Relationship Id="rId9" Type="http://schemas.openxmlformats.org/officeDocument/2006/relationships/tags" Target="../tags/tag175.xml"/><Relationship Id="rId8" Type="http://schemas.openxmlformats.org/officeDocument/2006/relationships/tags" Target="../tags/tag174.xml"/><Relationship Id="rId7" Type="http://schemas.openxmlformats.org/officeDocument/2006/relationships/tags" Target="../tags/tag173.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6.png"/><Relationship Id="rId4" Type="http://schemas.openxmlformats.org/officeDocument/2006/relationships/tags" Target="../tags/tag172.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5.png"/><Relationship Id="rId12" Type="http://schemas.openxmlformats.org/officeDocument/2006/relationships/notesSlide" Target="../notesSlides/notesSlide4.xml"/><Relationship Id="rId11" Type="http://schemas.openxmlformats.org/officeDocument/2006/relationships/slideLayout" Target="../slideLayouts/slideLayout17.xml"/><Relationship Id="rId10" Type="http://schemas.openxmlformats.org/officeDocument/2006/relationships/tags" Target="../tags/tag176.xml"/><Relationship Id="rId1" Type="http://schemas.openxmlformats.org/officeDocument/2006/relationships/tags" Target="../tags/tag171.xml"/></Relationships>
</file>

<file path=ppt/slides/_rels/slide6.xml.rels><?xml version="1.0" encoding="UTF-8" standalone="yes"?>
<Relationships xmlns="http://schemas.openxmlformats.org/package/2006/relationships"><Relationship Id="rId9" Type="http://schemas.openxmlformats.org/officeDocument/2006/relationships/tags" Target="../tags/tag181.xml"/><Relationship Id="rId8" Type="http://schemas.openxmlformats.org/officeDocument/2006/relationships/tags" Target="../tags/tag180.xml"/><Relationship Id="rId7" Type="http://schemas.openxmlformats.org/officeDocument/2006/relationships/tags" Target="../tags/tag179.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6.png"/><Relationship Id="rId4" Type="http://schemas.openxmlformats.org/officeDocument/2006/relationships/tags" Target="../tags/tag178.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5.png"/><Relationship Id="rId15" Type="http://schemas.openxmlformats.org/officeDocument/2006/relationships/notesSlide" Target="../notesSlides/notesSlide5.xml"/><Relationship Id="rId14" Type="http://schemas.openxmlformats.org/officeDocument/2006/relationships/slideLayout" Target="../slideLayouts/slideLayout17.xml"/><Relationship Id="rId13" Type="http://schemas.openxmlformats.org/officeDocument/2006/relationships/tags" Target="../tags/tag185.xml"/><Relationship Id="rId12" Type="http://schemas.openxmlformats.org/officeDocument/2006/relationships/tags" Target="../tags/tag184.xml"/><Relationship Id="rId11" Type="http://schemas.openxmlformats.org/officeDocument/2006/relationships/tags" Target="../tags/tag183.xml"/><Relationship Id="rId10" Type="http://schemas.openxmlformats.org/officeDocument/2006/relationships/tags" Target="../tags/tag182.xml"/><Relationship Id="rId1" Type="http://schemas.openxmlformats.org/officeDocument/2006/relationships/tags" Target="../tags/tag177.xml"/></Relationships>
</file>

<file path=ppt/slides/_rels/slide7.xml.rels><?xml version="1.0" encoding="UTF-8" standalone="yes"?>
<Relationships xmlns="http://schemas.openxmlformats.org/package/2006/relationships"><Relationship Id="rId9" Type="http://schemas.openxmlformats.org/officeDocument/2006/relationships/tags" Target="../tags/tag190.xml"/><Relationship Id="rId8" Type="http://schemas.openxmlformats.org/officeDocument/2006/relationships/tags" Target="../tags/tag189.xml"/><Relationship Id="rId7" Type="http://schemas.openxmlformats.org/officeDocument/2006/relationships/tags" Target="../tags/tag188.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6.png"/><Relationship Id="rId4" Type="http://schemas.openxmlformats.org/officeDocument/2006/relationships/tags" Target="../tags/tag187.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5.png"/><Relationship Id="rId11" Type="http://schemas.openxmlformats.org/officeDocument/2006/relationships/notesSlide" Target="../notesSlides/notesSlide6.xml"/><Relationship Id="rId10" Type="http://schemas.openxmlformats.org/officeDocument/2006/relationships/slideLayout" Target="../slideLayouts/slideLayout17.xml"/><Relationship Id="rId1" Type="http://schemas.openxmlformats.org/officeDocument/2006/relationships/tags" Target="../tags/tag186.xml"/></Relationships>
</file>

<file path=ppt/slides/_rels/slide8.xml.rels><?xml version="1.0" encoding="UTF-8" standalone="yes"?>
<Relationships xmlns="http://schemas.openxmlformats.org/package/2006/relationships"><Relationship Id="rId9" Type="http://schemas.openxmlformats.org/officeDocument/2006/relationships/tags" Target="../tags/tag195.xml"/><Relationship Id="rId8" Type="http://schemas.openxmlformats.org/officeDocument/2006/relationships/tags" Target="../tags/tag194.xml"/><Relationship Id="rId7" Type="http://schemas.openxmlformats.org/officeDocument/2006/relationships/tags" Target="../tags/tag193.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6.png"/><Relationship Id="rId4" Type="http://schemas.openxmlformats.org/officeDocument/2006/relationships/tags" Target="../tags/tag192.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5.png"/><Relationship Id="rId14" Type="http://schemas.openxmlformats.org/officeDocument/2006/relationships/notesSlide" Target="../notesSlides/notesSlide7.xml"/><Relationship Id="rId13" Type="http://schemas.openxmlformats.org/officeDocument/2006/relationships/slideLayout" Target="../slideLayouts/slideLayout17.xml"/><Relationship Id="rId12" Type="http://schemas.openxmlformats.org/officeDocument/2006/relationships/tags" Target="../tags/tag197.xml"/><Relationship Id="rId11" Type="http://schemas.openxmlformats.org/officeDocument/2006/relationships/tags" Target="../tags/tag196.xml"/><Relationship Id="rId10" Type="http://schemas.openxmlformats.org/officeDocument/2006/relationships/image" Target="../media/image9.png"/><Relationship Id="rId1" Type="http://schemas.openxmlformats.org/officeDocument/2006/relationships/tags" Target="../tags/tag191.xml"/></Relationships>
</file>

<file path=ppt/slides/_rels/slide9.xml.rels><?xml version="1.0" encoding="UTF-8" standalone="yes"?>
<Relationships xmlns="http://schemas.openxmlformats.org/package/2006/relationships"><Relationship Id="rId9" Type="http://schemas.openxmlformats.org/officeDocument/2006/relationships/tags" Target="../tags/tag201.xml"/><Relationship Id="rId8" Type="http://schemas.openxmlformats.org/officeDocument/2006/relationships/image" Target="../media/image10.png"/><Relationship Id="rId7" Type="http://schemas.openxmlformats.org/officeDocument/2006/relationships/tags" Target="../tags/tag200.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6.png"/><Relationship Id="rId4" Type="http://schemas.openxmlformats.org/officeDocument/2006/relationships/tags" Target="../tags/tag199.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5.png"/><Relationship Id="rId13" Type="http://schemas.openxmlformats.org/officeDocument/2006/relationships/notesSlide" Target="../notesSlides/notesSlide8.xml"/><Relationship Id="rId12" Type="http://schemas.openxmlformats.org/officeDocument/2006/relationships/slideLayout" Target="../slideLayouts/slideLayout17.xml"/><Relationship Id="rId11" Type="http://schemas.openxmlformats.org/officeDocument/2006/relationships/tags" Target="../tags/tag203.xml"/><Relationship Id="rId10" Type="http://schemas.openxmlformats.org/officeDocument/2006/relationships/tags" Target="../tags/tag202.xml"/><Relationship Id="rId1" Type="http://schemas.openxmlformats.org/officeDocument/2006/relationships/tags" Target="../tags/tag19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idx="13"/>
            <p:custDataLst>
              <p:tags r:id="rId1"/>
            </p:custDataLst>
          </p:nvPr>
        </p:nvSpPr>
        <p:spPr>
          <a:xfrm>
            <a:off x="559435" y="1817370"/>
            <a:ext cx="5163820" cy="970915"/>
          </a:xfrm>
        </p:spPr>
        <p:txBody>
          <a:bodyPr wrap="square">
            <a:normAutofit fontScale="90000"/>
          </a:bodyPr>
          <a:lstStyle/>
          <a:p>
            <a:pPr marL="0" indent="0" algn="l">
              <a:lnSpc>
                <a:spcPct val="100000"/>
              </a:lnSpc>
              <a:spcBef>
                <a:spcPts val="0"/>
              </a:spcBef>
              <a:spcAft>
                <a:spcPts val="0"/>
              </a:spcAft>
              <a:buSzPct val="100000"/>
              <a:buNone/>
            </a:pPr>
            <a:r>
              <a:rPr lang="zh-CN" altLang="zh-CN" dirty="0">
                <a:solidFill>
                  <a:schemeClr val="accent1"/>
                </a:solidFill>
                <a:sym typeface="+mn-ea"/>
              </a:rPr>
              <a:t>项目</a:t>
            </a:r>
            <a:r>
              <a:rPr lang="en-US" altLang="zh-CN" dirty="0">
                <a:solidFill>
                  <a:schemeClr val="accent1"/>
                </a:solidFill>
                <a:sym typeface="+mn-ea"/>
              </a:rPr>
              <a:t>6 </a:t>
            </a:r>
            <a:r>
              <a:rPr lang="zh-CN" altLang="zh-CN" sz="5400" dirty="0">
                <a:solidFill>
                  <a:schemeClr val="accent1"/>
                </a:solidFill>
              </a:rPr>
              <a:t>计算楼梯构件钢筋工程量</a:t>
            </a:r>
            <a:endParaRPr lang="zh-CN" altLang="zh-CN" sz="5400" dirty="0">
              <a:solidFill>
                <a:schemeClr val="accent1"/>
              </a:solidFill>
            </a:endParaRPr>
          </a:p>
        </p:txBody>
      </p:sp>
    </p:spTree>
    <p:custDataLst>
      <p:tags r:id="rId2"/>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sp>
        <p:nvSpPr>
          <p:cNvPr id="16388" name="Text Box 4"/>
          <p:cNvSpPr txBox="1">
            <a:spLocks noChangeArrowheads="1"/>
          </p:cNvSpPr>
          <p:nvPr>
            <p:custDataLst>
              <p:tags r:id="rId7"/>
            </p:custDataLst>
          </p:nvPr>
        </p:nvSpPr>
        <p:spPr bwMode="auto">
          <a:xfrm>
            <a:off x="2014220" y="1672431"/>
            <a:ext cx="1676400" cy="398780"/>
          </a:xfrm>
          <a:prstGeom prst="rect">
            <a:avLst/>
          </a:prstGeom>
          <a:noFill/>
          <a:ln w="9525">
            <a:noFill/>
            <a:miter lim="800000"/>
          </a:ln>
          <a:effectLst/>
        </p:spPr>
        <p:txBody>
          <a:bodyPr>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r>
              <a:rPr lang="en-US" altLang="zh-CN" sz="2000" b="1" dirty="0" smtClean="0">
                <a:solidFill>
                  <a:srgbClr val="71A9DF"/>
                </a:solidFill>
                <a:latin typeface="微软雅黑" panose="020B0503020204020204" charset="-122"/>
                <a:ea typeface="微软雅黑" panose="020B0503020204020204" charset="-122"/>
                <a:cs typeface="微软雅黑" panose="020B0503020204020204" charset="-122"/>
              </a:rPr>
              <a:t>1.踏步段</a:t>
            </a:r>
            <a:endParaRPr lang="zh-CN" altLang="en-US" sz="2000" b="1"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6391" name="Text Box 7"/>
          <p:cNvSpPr txBox="1">
            <a:spLocks noChangeArrowheads="1"/>
          </p:cNvSpPr>
          <p:nvPr>
            <p:custDataLst>
              <p:tags r:id="rId8"/>
            </p:custDataLst>
          </p:nvPr>
        </p:nvSpPr>
        <p:spPr bwMode="auto">
          <a:xfrm>
            <a:off x="2014220" y="2205990"/>
            <a:ext cx="8275320" cy="1476375"/>
          </a:xfrm>
          <a:prstGeom prst="rect">
            <a:avLst/>
          </a:prstGeom>
          <a:noFill/>
          <a:ln w="9525">
            <a:noFill/>
            <a:miter lim="800000"/>
          </a:ln>
          <a:effectLst/>
        </p:spPr>
        <p:txBody>
          <a:bodyPr wrap="squar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nSpc>
                <a:spcPct val="125000"/>
              </a:lnSpc>
              <a:spcBef>
                <a:spcPts val="50"/>
              </a:spcBef>
              <a:spcAft>
                <a:spcPts val="0"/>
              </a:spcAft>
            </a:pPr>
            <a:r>
              <a:rPr lang="en-US" altLang="zh-CN" b="1">
                <a:solidFill>
                  <a:schemeClr val="dk1"/>
                </a:solidFill>
                <a:latin typeface="微软雅黑" panose="020B0503020204020204" charset="-122"/>
                <a:ea typeface="微软雅黑" panose="020B0503020204020204" charset="-122"/>
                <a:cs typeface="微软雅黑" panose="020B0503020204020204" charset="-122"/>
              </a:rPr>
              <a:t>      </a:t>
            </a:r>
            <a:r>
              <a:rPr lang="zh-CN" altLang="en-US" b="1">
                <a:solidFill>
                  <a:schemeClr val="dk1"/>
                </a:solidFill>
                <a:latin typeface="微软雅黑" panose="020B0503020204020204" charset="-122"/>
                <a:ea typeface="微软雅黑" panose="020B0503020204020204" charset="-122"/>
                <a:cs typeface="微软雅黑" panose="020B0503020204020204" charset="-122"/>
              </a:rPr>
              <a:t>任何楼梯都包含踏步段。每个踏步的高度和宽度应该相等。根据“以人为本”的设计原则，每个踏步的宽度和高度一般以上下楼梯舒适为准，例如，踏步高度为</a:t>
            </a:r>
            <a:r>
              <a:rPr lang="en-US" altLang="zh-CN" b="1">
                <a:solidFill>
                  <a:schemeClr val="dk1"/>
                </a:solidFill>
                <a:latin typeface="微软雅黑" panose="020B0503020204020204" charset="-122"/>
                <a:ea typeface="微软雅黑" panose="020B0503020204020204" charset="-122"/>
                <a:cs typeface="微软雅黑" panose="020B0503020204020204" charset="-122"/>
              </a:rPr>
              <a:t>150 mm</a:t>
            </a:r>
            <a:r>
              <a:rPr lang="zh-CN" altLang="en-US" b="1">
                <a:solidFill>
                  <a:schemeClr val="dk1"/>
                </a:solidFill>
                <a:latin typeface="微软雅黑" panose="020B0503020204020204" charset="-122"/>
                <a:ea typeface="微软雅黑" panose="020B0503020204020204" charset="-122"/>
                <a:cs typeface="微软雅黑" panose="020B0503020204020204" charset="-122"/>
              </a:rPr>
              <a:t>，踏步宽度为</a:t>
            </a:r>
            <a:r>
              <a:rPr lang="en-US" altLang="zh-CN" b="1">
                <a:solidFill>
                  <a:schemeClr val="dk1"/>
                </a:solidFill>
                <a:latin typeface="微软雅黑" panose="020B0503020204020204" charset="-122"/>
                <a:ea typeface="微软雅黑" panose="020B0503020204020204" charset="-122"/>
                <a:cs typeface="微软雅黑" panose="020B0503020204020204" charset="-122"/>
              </a:rPr>
              <a:t>280 mm</a:t>
            </a:r>
            <a:r>
              <a:rPr lang="zh-CN" altLang="en-US" b="1">
                <a:solidFill>
                  <a:schemeClr val="dk1"/>
                </a:solidFill>
                <a:latin typeface="微软雅黑" panose="020B0503020204020204" charset="-122"/>
                <a:ea typeface="微软雅黑" panose="020B0503020204020204" charset="-122"/>
                <a:cs typeface="微软雅黑" panose="020B0503020204020204" charset="-122"/>
              </a:rPr>
              <a:t>。而每个踏步的高度和宽度之比，决定了整个踏步段斜板的斜率。</a:t>
            </a:r>
            <a:endParaRPr lang="zh-CN" altLang="en-US" b="1">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6392" name="Text Box 8"/>
          <p:cNvSpPr txBox="1">
            <a:spLocks noChangeArrowheads="1"/>
          </p:cNvSpPr>
          <p:nvPr>
            <p:custDataLst>
              <p:tags r:id="rId9"/>
            </p:custDataLst>
          </p:nvPr>
        </p:nvSpPr>
        <p:spPr bwMode="auto">
          <a:xfrm>
            <a:off x="2090420" y="3910806"/>
            <a:ext cx="3886200" cy="398780"/>
          </a:xfrm>
          <a:prstGeom prst="rect">
            <a:avLst/>
          </a:prstGeom>
          <a:noFill/>
          <a:ln w="9525">
            <a:noFill/>
            <a:miter lim="800000"/>
          </a:ln>
          <a:effectLst/>
        </p:spPr>
        <p:txBody>
          <a:bodyPr>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l">
              <a:spcBef>
                <a:spcPct val="50000"/>
              </a:spcBef>
              <a:buClrTx/>
              <a:buSzTx/>
              <a:buFontTx/>
            </a:pPr>
            <a:r>
              <a:rPr lang="en-US" altLang="zh-CN" sz="2000" b="1" dirty="0" smtClean="0">
                <a:solidFill>
                  <a:srgbClr val="71A9DF"/>
                </a:solidFill>
                <a:latin typeface="微软雅黑" panose="020B0503020204020204" charset="-122"/>
                <a:ea typeface="微软雅黑" panose="020B0503020204020204" charset="-122"/>
                <a:cs typeface="微软雅黑" panose="020B0503020204020204" charset="-122"/>
              </a:rPr>
              <a:t>2.层间平板</a:t>
            </a:r>
            <a:endParaRPr lang="en-US" altLang="zh-CN" sz="2000" b="1" dirty="0" smtClean="0">
              <a:solidFill>
                <a:srgbClr val="71A9DF"/>
              </a:solidFill>
              <a:latin typeface="微软雅黑" panose="020B0503020204020204" charset="-122"/>
              <a:ea typeface="微软雅黑" panose="020B0503020204020204" charset="-122"/>
              <a:cs typeface="微软雅黑" panose="020B0503020204020204" charset="-122"/>
            </a:endParaRPr>
          </a:p>
        </p:txBody>
      </p:sp>
      <p:sp>
        <p:nvSpPr>
          <p:cNvPr id="16393" name="Text Box 9"/>
          <p:cNvSpPr txBox="1">
            <a:spLocks noChangeArrowheads="1"/>
          </p:cNvSpPr>
          <p:nvPr>
            <p:custDataLst>
              <p:tags r:id="rId10"/>
            </p:custDataLst>
          </p:nvPr>
        </p:nvSpPr>
        <p:spPr bwMode="auto">
          <a:xfrm>
            <a:off x="2014220" y="4415790"/>
            <a:ext cx="8162925" cy="1129665"/>
          </a:xfrm>
          <a:prstGeom prst="rect">
            <a:avLst/>
          </a:prstGeom>
          <a:noFill/>
          <a:ln w="9525">
            <a:noFill/>
            <a:miter lim="800000"/>
          </a:ln>
          <a:effectLst/>
        </p:spPr>
        <p:txBody>
          <a:bodyPr wrap="squar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nSpc>
                <a:spcPct val="125000"/>
              </a:lnSpc>
              <a:spcBef>
                <a:spcPts val="50"/>
              </a:spcBef>
              <a:spcAft>
                <a:spcPts val="0"/>
              </a:spcAft>
            </a:pPr>
            <a:r>
              <a:rPr lang="en-US" altLang="zh-CN" b="1">
                <a:solidFill>
                  <a:schemeClr val="dk1"/>
                </a:solidFill>
                <a:latin typeface="微软雅黑" panose="020B0503020204020204" charset="-122"/>
                <a:ea typeface="微软雅黑" panose="020B0503020204020204" charset="-122"/>
                <a:cs typeface="微软雅黑" panose="020B0503020204020204" charset="-122"/>
              </a:rPr>
              <a:t>      </a:t>
            </a:r>
            <a:r>
              <a:rPr lang="zh-CN" altLang="en-US" b="1">
                <a:solidFill>
                  <a:schemeClr val="dk1"/>
                </a:solidFill>
                <a:latin typeface="微软雅黑" panose="020B0503020204020204" charset="-122"/>
                <a:ea typeface="微软雅黑" panose="020B0503020204020204" charset="-122"/>
                <a:cs typeface="微软雅黑" panose="020B0503020204020204" charset="-122"/>
              </a:rPr>
              <a:t>楼梯的层间平板就是人们常说的“休息平台”。注意：在</a:t>
            </a:r>
            <a:r>
              <a:rPr lang="en-US" altLang="zh-CN" b="1">
                <a:solidFill>
                  <a:schemeClr val="dk1"/>
                </a:solidFill>
                <a:latin typeface="微软雅黑" panose="020B0503020204020204" charset="-122"/>
                <a:ea typeface="微软雅黑" panose="020B0503020204020204" charset="-122"/>
                <a:cs typeface="微软雅黑" panose="020B0503020204020204" charset="-122"/>
              </a:rPr>
              <a:t>22G101</a:t>
            </a:r>
            <a:r>
              <a:rPr lang="zh-CN" altLang="en-US" b="1">
                <a:solidFill>
                  <a:schemeClr val="dk1"/>
                </a:solidFill>
                <a:latin typeface="微软雅黑" panose="020B0503020204020204" charset="-122"/>
                <a:ea typeface="微软雅黑" panose="020B0503020204020204" charset="-122"/>
                <a:cs typeface="微软雅黑" panose="020B0503020204020204" charset="-122"/>
              </a:rPr>
              <a:t>图集中，“两跑楼梯”包含层间平台；而“一跑楼梯”不包含层间平板，在这种情况下，楼梯间内部的层间平台就应该另行按“平板”进行计算。</a:t>
            </a:r>
            <a:endParaRPr lang="zh-CN" altLang="en-US" b="1">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5476240" y="408305"/>
            <a:ext cx="6096000" cy="460375"/>
          </a:xfrm>
          <a:prstGeom prst="rect">
            <a:avLst/>
          </a:prstGeom>
          <a:noFill/>
        </p:spPr>
        <p:txBody>
          <a:bodyPr wrap="square" rtlCol="0" anchor="t">
            <a:spAutoFit/>
          </a:bodyPr>
          <a:p>
            <a:pPr algn="r"/>
            <a:r>
              <a:rPr lang="zh-CN" altLang="en-US" sz="2400" b="1" spc="200">
                <a:solidFill>
                  <a:schemeClr val="bg1">
                    <a:lumMod val="50000"/>
                  </a:schemeClr>
                </a:solidFill>
                <a:uFillTx/>
                <a:latin typeface="Arial" panose="020B0604020202020204" pitchFamily="34" charset="0"/>
                <a:ea typeface="微软雅黑" panose="020B0503020204020204" charset="-122"/>
                <a:cs typeface="+mj-cs"/>
                <a:sym typeface="+mn-ea"/>
              </a:rPr>
              <a:t>板式楼梯构件</a:t>
            </a:r>
            <a:endParaRPr lang="zh-CN" altLang="en-US" smtClean="0">
              <a:solidFill>
                <a:schemeClr val="bg1">
                  <a:lumMod val="50000"/>
                </a:schemeClr>
              </a:solidFill>
              <a:sym typeface="+mn-ea"/>
            </a:endParaRPr>
          </a:p>
        </p:txBody>
      </p:sp>
      <p:sp>
        <p:nvSpPr>
          <p:cNvPr id="3" name="标题 1"/>
          <p:cNvSpPr>
            <a:spLocks noGrp="1"/>
          </p:cNvSpPr>
          <p:nvPr/>
        </p:nvSpPr>
        <p:spPr>
          <a:xfrm>
            <a:off x="1181735" y="313055"/>
            <a:ext cx="4658995" cy="69977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1" i="0" kern="1200" baseline="0">
                <a:solidFill>
                  <a:srgbClr val="071F65"/>
                </a:solidFill>
                <a:effectLst/>
                <a:latin typeface="Arial Black" panose="020B0A04020102020204" pitchFamily="34" charset="0"/>
                <a:ea typeface="微软雅黑" panose="020B0503020204020204" charset="-122"/>
                <a:cs typeface="+mj-cs"/>
              </a:defRPr>
            </a:lvl1pPr>
          </a:lstStyle>
          <a:p>
            <a:r>
              <a:rPr lang="zh-CN" altLang="en-US" dirty="0">
                <a:solidFill>
                  <a:srgbClr val="000000"/>
                </a:solidFill>
                <a:latin typeface="微软雅黑" panose="020B0503020204020204" charset="-122"/>
                <a:sym typeface="+mn-ea"/>
              </a:rPr>
              <a:t>识读楼梯构件平法施工图</a:t>
            </a:r>
            <a:endParaRPr lang="zh-CN" altLang="en-US" dirty="0">
              <a:solidFill>
                <a:srgbClr val="000000"/>
              </a:solidFill>
              <a:latin typeface="微软雅黑" panose="020B0503020204020204" charset="-122"/>
              <a:ea typeface="微软雅黑" panose="020B0503020204020204" charset="-122"/>
            </a:endParaRPr>
          </a:p>
        </p:txBody>
      </p:sp>
      <p:sp>
        <p:nvSpPr>
          <p:cNvPr id="5" name="任意多边形 21"/>
          <p:cNvSpPr>
            <a:spLocks noChangeArrowheads="1"/>
          </p:cNvSpPr>
          <p:nvPr>
            <p:custDataLst>
              <p:tags r:id="rId11"/>
            </p:custDataLst>
          </p:nvPr>
        </p:nvSpPr>
        <p:spPr bwMode="auto">
          <a:xfrm>
            <a:off x="673100" y="408305"/>
            <a:ext cx="447040" cy="509270"/>
          </a:xfrm>
          <a:custGeom>
            <a:avLst/>
            <a:gdLst>
              <a:gd name="T0" fmla="*/ 282132 w 561608"/>
              <a:gd name="T1" fmla="*/ 0 h 649318"/>
              <a:gd name="T2" fmla="*/ 560345 w 561608"/>
              <a:gd name="T3" fmla="*/ 159704 h 649318"/>
              <a:gd name="T4" fmla="*/ 560345 w 561608"/>
              <a:gd name="T5" fmla="*/ 485658 h 649318"/>
              <a:gd name="T6" fmla="*/ 282132 w 561608"/>
              <a:gd name="T7" fmla="*/ 649288 h 649318"/>
              <a:gd name="T8" fmla="*/ 0 w 561608"/>
              <a:gd name="T9" fmla="*/ 485658 h 649318"/>
              <a:gd name="T10" fmla="*/ 0 w 561608"/>
              <a:gd name="T11" fmla="*/ 159704 h 649318"/>
              <a:gd name="T12" fmla="*/ 0 60000 65536"/>
              <a:gd name="T13" fmla="*/ 0 60000 65536"/>
              <a:gd name="T14" fmla="*/ 0 60000 65536"/>
              <a:gd name="T15" fmla="*/ 0 60000 65536"/>
              <a:gd name="T16" fmla="*/ 0 60000 65536"/>
              <a:gd name="T17" fmla="*/ 0 60000 65536"/>
              <a:gd name="T18" fmla="*/ 0 w 561608"/>
              <a:gd name="T19" fmla="*/ 0 h 649318"/>
              <a:gd name="T20" fmla="*/ 561608 w 561608"/>
              <a:gd name="T21" fmla="*/ 649318 h 649318"/>
            </a:gdLst>
            <a:ahLst/>
            <a:cxnLst>
              <a:cxn ang="T12">
                <a:pos x="T0" y="T1"/>
              </a:cxn>
              <a:cxn ang="T13">
                <a:pos x="T2" y="T3"/>
              </a:cxn>
              <a:cxn ang="T14">
                <a:pos x="T4" y="T5"/>
              </a:cxn>
              <a:cxn ang="T15">
                <a:pos x="T6" y="T7"/>
              </a:cxn>
              <a:cxn ang="T16">
                <a:pos x="T8" y="T9"/>
              </a:cxn>
              <a:cxn ang="T17">
                <a:pos x="T10" y="T11"/>
              </a:cxn>
            </a:cxnLst>
            <a:rect l="T18" t="T19" r="T20" b="T21"/>
            <a:pathLst>
              <a:path w="561608" h="649318">
                <a:moveTo>
                  <a:pt x="282768" y="0"/>
                </a:moveTo>
                <a:lnTo>
                  <a:pt x="561608" y="159711"/>
                </a:lnTo>
                <a:lnTo>
                  <a:pt x="561608" y="485680"/>
                </a:lnTo>
                <a:lnTo>
                  <a:pt x="282768" y="649318"/>
                </a:lnTo>
                <a:lnTo>
                  <a:pt x="0" y="485680"/>
                </a:lnTo>
                <a:lnTo>
                  <a:pt x="0" y="159711"/>
                </a:lnTo>
                <a:lnTo>
                  <a:pt x="282768"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ormAutofit fontScale="70000"/>
          </a:bodyP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r>
              <a:rPr lang="en-US" sz="3200">
                <a:solidFill>
                  <a:schemeClr val="lt1"/>
                </a:solidFill>
                <a:latin typeface="微软雅黑" panose="020B0503020204020204" charset="-122"/>
                <a:ea typeface="微软雅黑" panose="020B0503020204020204" charset="-122"/>
              </a:rPr>
              <a:t>1</a:t>
            </a:r>
            <a:endParaRPr lang="en-US" altLang="en-US" sz="3200">
              <a:solidFill>
                <a:schemeClr val="lt1"/>
              </a:solidFill>
              <a:latin typeface="微软雅黑" panose="020B0503020204020204" charset="-122"/>
              <a:ea typeface="微软雅黑" panose="020B0503020204020204" charset="-122"/>
            </a:endParaRPr>
          </a:p>
        </p:txBody>
      </p:sp>
    </p:spTree>
    <p:custDataLst>
      <p:tags r:id="rId12"/>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sp>
        <p:nvSpPr>
          <p:cNvPr id="17412" name="Text Box 4"/>
          <p:cNvSpPr txBox="1">
            <a:spLocks noChangeArrowheads="1"/>
          </p:cNvSpPr>
          <p:nvPr>
            <p:custDataLst>
              <p:tags r:id="rId7"/>
            </p:custDataLst>
          </p:nvPr>
        </p:nvSpPr>
        <p:spPr bwMode="auto">
          <a:xfrm>
            <a:off x="2148205" y="1346676"/>
            <a:ext cx="5715000" cy="398780"/>
          </a:xfrm>
          <a:prstGeom prst="rect">
            <a:avLst/>
          </a:prstGeom>
          <a:noFill/>
          <a:ln w="9525">
            <a:noFill/>
            <a:miter lim="800000"/>
          </a:ln>
          <a:effectLst/>
        </p:spPr>
        <p:txBody>
          <a:bodyPr>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l">
              <a:spcBef>
                <a:spcPct val="50000"/>
              </a:spcBef>
              <a:buClrTx/>
              <a:buSzTx/>
              <a:buFontTx/>
            </a:pPr>
            <a:r>
              <a:rPr lang="en-US" altLang="zh-CN" sz="2000" b="1" dirty="0" smtClean="0">
                <a:solidFill>
                  <a:srgbClr val="71A9DF"/>
                </a:solidFill>
                <a:latin typeface="微软雅黑" panose="020B0503020204020204" charset="-122"/>
                <a:ea typeface="微软雅黑" panose="020B0503020204020204" charset="-122"/>
                <a:cs typeface="微软雅黑" panose="020B0503020204020204" charset="-122"/>
              </a:rPr>
              <a:t>3.层间梯梁</a:t>
            </a:r>
            <a:endParaRPr lang="en-US" altLang="zh-CN" sz="2000" b="1" dirty="0" smtClean="0">
              <a:solidFill>
                <a:srgbClr val="71A9DF"/>
              </a:solidFill>
              <a:latin typeface="微软雅黑" panose="020B0503020204020204" charset="-122"/>
              <a:ea typeface="微软雅黑" panose="020B0503020204020204" charset="-122"/>
              <a:cs typeface="微软雅黑" panose="020B0503020204020204" charset="-122"/>
            </a:endParaRPr>
          </a:p>
        </p:txBody>
      </p:sp>
      <p:sp>
        <p:nvSpPr>
          <p:cNvPr id="17413" name="Text Box 5"/>
          <p:cNvSpPr txBox="1">
            <a:spLocks noChangeArrowheads="1"/>
          </p:cNvSpPr>
          <p:nvPr>
            <p:custDataLst>
              <p:tags r:id="rId8"/>
            </p:custDataLst>
          </p:nvPr>
        </p:nvSpPr>
        <p:spPr bwMode="auto">
          <a:xfrm>
            <a:off x="2062480" y="1880235"/>
            <a:ext cx="8446770" cy="1482725"/>
          </a:xfrm>
          <a:prstGeom prst="rect">
            <a:avLst/>
          </a:prstGeom>
          <a:noFill/>
          <a:ln w="9525">
            <a:noFill/>
            <a:miter lim="800000"/>
          </a:ln>
          <a:effectLst/>
        </p:spPr>
        <p:txBody>
          <a:bodyPr wrap="squar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nSpc>
                <a:spcPct val="125000"/>
              </a:lnSpc>
              <a:spcBef>
                <a:spcPts val="50"/>
              </a:spcBef>
              <a:spcAft>
                <a:spcPts val="0"/>
              </a:spcAft>
            </a:pPr>
            <a:r>
              <a:rPr lang="en-US" altLang="zh-CN" b="1">
                <a:solidFill>
                  <a:schemeClr val="dk1"/>
                </a:solidFill>
                <a:latin typeface="微软雅黑" panose="020B0503020204020204" charset="-122"/>
                <a:ea typeface="微软雅黑" panose="020B0503020204020204" charset="-122"/>
                <a:cs typeface="微软雅黑" panose="020B0503020204020204" charset="-122"/>
              </a:rPr>
              <a:t>      </a:t>
            </a:r>
            <a:r>
              <a:rPr lang="zh-CN" altLang="en-US" b="1">
                <a:solidFill>
                  <a:schemeClr val="dk1"/>
                </a:solidFill>
                <a:latin typeface="微软雅黑" panose="020B0503020204020204" charset="-122"/>
                <a:ea typeface="微软雅黑" panose="020B0503020204020204" charset="-122"/>
                <a:cs typeface="微软雅黑" panose="020B0503020204020204" charset="-122"/>
              </a:rPr>
              <a:t>楼梯的层间梯梁起到支承层间平板和踏步段的作用。</a:t>
            </a:r>
            <a:endParaRPr lang="zh-CN" altLang="en-US" b="1">
              <a:solidFill>
                <a:schemeClr val="dk1"/>
              </a:solidFill>
              <a:latin typeface="微软雅黑" panose="020B0503020204020204" charset="-122"/>
              <a:ea typeface="微软雅黑" panose="020B0503020204020204" charset="-122"/>
              <a:cs typeface="微软雅黑" panose="020B0503020204020204" charset="-122"/>
            </a:endParaRPr>
          </a:p>
          <a:p>
            <a:pPr>
              <a:lnSpc>
                <a:spcPct val="125000"/>
              </a:lnSpc>
              <a:spcBef>
                <a:spcPts val="50"/>
              </a:spcBef>
              <a:spcAft>
                <a:spcPts val="0"/>
              </a:spcAft>
            </a:pPr>
            <a:r>
              <a:rPr lang="zh-CN" altLang="en-US" b="1">
                <a:solidFill>
                  <a:schemeClr val="dk1"/>
                </a:solidFill>
                <a:latin typeface="微软雅黑" panose="020B0503020204020204" charset="-122"/>
                <a:ea typeface="微软雅黑" panose="020B0503020204020204" charset="-122"/>
                <a:cs typeface="微软雅黑" panose="020B0503020204020204" charset="-122"/>
              </a:rPr>
              <a:t> </a:t>
            </a:r>
            <a:r>
              <a:rPr lang="en-US" altLang="zh-CN" b="1">
                <a:solidFill>
                  <a:schemeClr val="dk1"/>
                </a:solidFill>
                <a:latin typeface="微软雅黑" panose="020B0503020204020204" charset="-122"/>
                <a:ea typeface="微软雅黑" panose="020B0503020204020204" charset="-122"/>
                <a:cs typeface="微软雅黑" panose="020B0503020204020204" charset="-122"/>
              </a:rPr>
              <a:t>     </a:t>
            </a:r>
            <a:r>
              <a:rPr lang="zh-CN" altLang="en-US" b="1">
                <a:solidFill>
                  <a:schemeClr val="dk1"/>
                </a:solidFill>
                <a:latin typeface="微软雅黑" panose="020B0503020204020204" charset="-122"/>
                <a:ea typeface="微软雅黑" panose="020B0503020204020204" charset="-122"/>
                <a:cs typeface="微软雅黑" panose="020B0503020204020204" charset="-122"/>
              </a:rPr>
              <a:t>图集的“一跑楼梯”需要有层间梯梁的支承，但是一跑楼梯本身不包含层间梯梁，所以在计算钢筋时，需要另行计算层间梯梁的钢筋。</a:t>
            </a:r>
            <a:r>
              <a:rPr lang="en-US" altLang="zh-CN" b="1">
                <a:solidFill>
                  <a:schemeClr val="dk1"/>
                </a:solidFill>
                <a:latin typeface="微软雅黑" panose="020B0503020204020204" charset="-122"/>
                <a:ea typeface="微软雅黑" panose="020B0503020204020204" charset="-122"/>
                <a:cs typeface="微软雅黑" panose="020B0503020204020204" charset="-122"/>
              </a:rPr>
              <a:t>22G101</a:t>
            </a:r>
            <a:r>
              <a:rPr lang="zh-CN" altLang="en-US" b="1">
                <a:solidFill>
                  <a:schemeClr val="dk1"/>
                </a:solidFill>
                <a:latin typeface="微软雅黑" panose="020B0503020204020204" charset="-122"/>
                <a:ea typeface="微软雅黑" panose="020B0503020204020204" charset="-122"/>
                <a:cs typeface="微软雅黑" panose="020B0503020204020204" charset="-122"/>
              </a:rPr>
              <a:t>图集的“两跑楼梯”没有层间梯梁，其高端踏步段斜板和低端踏步段斜板直接支承在层间平板上。</a:t>
            </a:r>
            <a:endParaRPr lang="zh-CN" altLang="en-US" b="1">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7414" name="Text Box 6"/>
          <p:cNvSpPr txBox="1">
            <a:spLocks noChangeArrowheads="1"/>
          </p:cNvSpPr>
          <p:nvPr>
            <p:custDataLst>
              <p:tags r:id="rId9"/>
            </p:custDataLst>
          </p:nvPr>
        </p:nvSpPr>
        <p:spPr bwMode="auto">
          <a:xfrm>
            <a:off x="2148205" y="3632676"/>
            <a:ext cx="4191000" cy="398780"/>
          </a:xfrm>
          <a:prstGeom prst="rect">
            <a:avLst/>
          </a:prstGeom>
          <a:noFill/>
          <a:ln w="9525">
            <a:noFill/>
            <a:miter lim="800000"/>
          </a:ln>
          <a:effectLst/>
        </p:spPr>
        <p:txBody>
          <a:bodyPr>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l">
              <a:spcBef>
                <a:spcPct val="50000"/>
              </a:spcBef>
              <a:buClrTx/>
              <a:buSzTx/>
              <a:buFontTx/>
            </a:pPr>
            <a:r>
              <a:rPr lang="en-US" altLang="zh-CN" sz="2000" b="1" dirty="0" smtClean="0">
                <a:solidFill>
                  <a:srgbClr val="71A9DF"/>
                </a:solidFill>
                <a:latin typeface="微软雅黑" panose="020B0503020204020204" charset="-122"/>
                <a:ea typeface="微软雅黑" panose="020B0503020204020204" charset="-122"/>
                <a:cs typeface="微软雅黑" panose="020B0503020204020204" charset="-122"/>
              </a:rPr>
              <a:t>4.楼层梯梁</a:t>
            </a:r>
            <a:endParaRPr lang="en-US" altLang="zh-CN" sz="2000" b="1" dirty="0" smtClean="0">
              <a:solidFill>
                <a:srgbClr val="71A9DF"/>
              </a:solidFill>
              <a:latin typeface="微软雅黑" panose="020B0503020204020204" charset="-122"/>
              <a:ea typeface="微软雅黑" panose="020B0503020204020204" charset="-122"/>
              <a:cs typeface="微软雅黑" panose="020B0503020204020204" charset="-122"/>
            </a:endParaRPr>
          </a:p>
        </p:txBody>
      </p:sp>
      <p:sp>
        <p:nvSpPr>
          <p:cNvPr id="17415" name="Text Box 7"/>
          <p:cNvSpPr txBox="1">
            <a:spLocks noChangeArrowheads="1"/>
          </p:cNvSpPr>
          <p:nvPr>
            <p:custDataLst>
              <p:tags r:id="rId10"/>
            </p:custDataLst>
          </p:nvPr>
        </p:nvSpPr>
        <p:spPr bwMode="auto">
          <a:xfrm>
            <a:off x="2062480" y="4166235"/>
            <a:ext cx="8209915" cy="1828800"/>
          </a:xfrm>
          <a:prstGeom prst="rect">
            <a:avLst/>
          </a:prstGeom>
          <a:noFill/>
          <a:ln w="9525">
            <a:noFill/>
            <a:miter lim="800000"/>
          </a:ln>
          <a:effectLst/>
        </p:spPr>
        <p:txBody>
          <a:bodyPr wrap="squar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l">
              <a:lnSpc>
                <a:spcPct val="125000"/>
              </a:lnSpc>
              <a:spcBef>
                <a:spcPts val="50"/>
              </a:spcBef>
              <a:spcAft>
                <a:spcPts val="0"/>
              </a:spcAft>
              <a:buClrTx/>
              <a:buSzTx/>
              <a:buFontTx/>
            </a:pPr>
            <a:r>
              <a:rPr lang="en-US" altLang="zh-CN" b="1">
                <a:solidFill>
                  <a:schemeClr val="dk1"/>
                </a:solidFill>
                <a:latin typeface="微软雅黑" panose="020B0503020204020204" charset="-122"/>
                <a:ea typeface="微软雅黑" panose="020B0503020204020204" charset="-122"/>
                <a:cs typeface="微软雅黑" panose="020B0503020204020204" charset="-122"/>
              </a:rPr>
              <a:t>      </a:t>
            </a:r>
            <a:r>
              <a:rPr lang="zh-CN" altLang="en-US" b="1">
                <a:solidFill>
                  <a:schemeClr val="dk1"/>
                </a:solidFill>
                <a:latin typeface="微软雅黑" panose="020B0503020204020204" charset="-122"/>
                <a:ea typeface="微软雅黑" panose="020B0503020204020204" charset="-122"/>
                <a:cs typeface="微软雅黑" panose="020B0503020204020204" charset="-122"/>
                <a:sym typeface="+mn-ea"/>
              </a:rPr>
              <a:t>楼梯的</a:t>
            </a:r>
            <a:r>
              <a:rPr lang="zh-CN" altLang="en-US" b="1">
                <a:solidFill>
                  <a:schemeClr val="dk1"/>
                </a:solidFill>
                <a:latin typeface="微软雅黑" panose="020B0503020204020204" charset="-122"/>
                <a:ea typeface="微软雅黑" panose="020B0503020204020204" charset="-122"/>
                <a:cs typeface="微软雅黑" panose="020B0503020204020204" charset="-122"/>
              </a:rPr>
              <a:t>楼层梯梁起到支承楼层平板和踏步段的作用。</a:t>
            </a:r>
            <a:endParaRPr lang="zh-CN" altLang="en-US" b="1">
              <a:solidFill>
                <a:schemeClr val="dk1"/>
              </a:solidFill>
              <a:latin typeface="微软雅黑" panose="020B0503020204020204" charset="-122"/>
              <a:ea typeface="微软雅黑" panose="020B0503020204020204" charset="-122"/>
              <a:cs typeface="微软雅黑" panose="020B0503020204020204" charset="-122"/>
            </a:endParaRPr>
          </a:p>
          <a:p>
            <a:pPr algn="l">
              <a:lnSpc>
                <a:spcPct val="125000"/>
              </a:lnSpc>
              <a:spcBef>
                <a:spcPts val="50"/>
              </a:spcBef>
              <a:spcAft>
                <a:spcPts val="0"/>
              </a:spcAft>
              <a:buClrTx/>
              <a:buSzTx/>
              <a:buFontTx/>
            </a:pPr>
            <a:r>
              <a:rPr lang="zh-CN" altLang="en-US" b="1">
                <a:solidFill>
                  <a:schemeClr val="dk1"/>
                </a:solidFill>
                <a:latin typeface="微软雅黑" panose="020B0503020204020204" charset="-122"/>
                <a:ea typeface="微软雅黑" panose="020B0503020204020204" charset="-122"/>
                <a:cs typeface="微软雅黑" panose="020B0503020204020204" charset="-122"/>
              </a:rPr>
              <a:t> </a:t>
            </a:r>
            <a:r>
              <a:rPr lang="en-US" altLang="zh-CN" b="1">
                <a:solidFill>
                  <a:schemeClr val="dk1"/>
                </a:solidFill>
                <a:latin typeface="微软雅黑" panose="020B0503020204020204" charset="-122"/>
                <a:ea typeface="微软雅黑" panose="020B0503020204020204" charset="-122"/>
                <a:cs typeface="微软雅黑" panose="020B0503020204020204" charset="-122"/>
              </a:rPr>
              <a:t>     </a:t>
            </a:r>
            <a:r>
              <a:rPr lang="zh-CN" altLang="en-US" b="1">
                <a:solidFill>
                  <a:schemeClr val="dk1"/>
                </a:solidFill>
                <a:latin typeface="微软雅黑" panose="020B0503020204020204" charset="-122"/>
                <a:ea typeface="微软雅黑" panose="020B0503020204020204" charset="-122"/>
                <a:cs typeface="微软雅黑" panose="020B0503020204020204" charset="-122"/>
              </a:rPr>
              <a:t>图集的“一跑楼梯”需要有楼层梯梁的支承，但是一跑楼梯本身不包含楼层梯梁，所以在计算钢筋时，需要另行计算楼层梯梁的钢筋。</a:t>
            </a:r>
            <a:r>
              <a:rPr lang="en-US" altLang="zh-CN" b="1">
                <a:solidFill>
                  <a:schemeClr val="dk1"/>
                </a:solidFill>
                <a:latin typeface="微软雅黑" panose="020B0503020204020204" charset="-122"/>
                <a:ea typeface="微软雅黑" panose="020B0503020204020204" charset="-122"/>
                <a:cs typeface="微软雅黑" panose="020B0503020204020204" charset="-122"/>
              </a:rPr>
              <a:t>22G101</a:t>
            </a:r>
            <a:r>
              <a:rPr lang="zh-CN" altLang="en-US" b="1">
                <a:solidFill>
                  <a:schemeClr val="dk1"/>
                </a:solidFill>
                <a:latin typeface="微软雅黑" panose="020B0503020204020204" charset="-122"/>
                <a:ea typeface="微软雅黑" panose="020B0503020204020204" charset="-122"/>
                <a:cs typeface="微软雅黑" panose="020B0503020204020204" charset="-122"/>
              </a:rPr>
              <a:t>图集的“两跑楼梯”分为FT、GT</a:t>
            </a:r>
            <a:r>
              <a:rPr lang="zh-CN" altLang="en-US" b="1">
                <a:solidFill>
                  <a:schemeClr val="dk1"/>
                </a:solidFill>
                <a:latin typeface="微软雅黑" panose="020B0503020204020204" charset="-122"/>
                <a:ea typeface="微软雅黑" panose="020B0503020204020204" charset="-122"/>
                <a:cs typeface="微软雅黑" panose="020B0503020204020204" charset="-122"/>
                <a:sym typeface="+mn-ea"/>
              </a:rPr>
              <a:t>两类， FT、GT代号代表两跑踏步段和连接它们的楼层平板及层间平板的板式楼梯</a:t>
            </a:r>
            <a:r>
              <a:rPr lang="zh-CN" altLang="en-US" b="1">
                <a:solidFill>
                  <a:schemeClr val="dk1"/>
                </a:solidFill>
                <a:latin typeface="微软雅黑" panose="020B0503020204020204" charset="-122"/>
                <a:ea typeface="微软雅黑" panose="020B0503020204020204" charset="-122"/>
                <a:cs typeface="微软雅黑" panose="020B0503020204020204" charset="-122"/>
              </a:rPr>
              <a:t>。</a:t>
            </a:r>
            <a:endParaRPr lang="zh-CN" altLang="en-US" b="1">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3" name="标题 1"/>
          <p:cNvSpPr>
            <a:spLocks noGrp="1"/>
          </p:cNvSpPr>
          <p:nvPr/>
        </p:nvSpPr>
        <p:spPr>
          <a:xfrm>
            <a:off x="1181735" y="313055"/>
            <a:ext cx="4658995" cy="69977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1" i="0" kern="1200" baseline="0">
                <a:solidFill>
                  <a:srgbClr val="071F65"/>
                </a:solidFill>
                <a:effectLst/>
                <a:latin typeface="Arial Black" panose="020B0A04020102020204" pitchFamily="34" charset="0"/>
                <a:ea typeface="微软雅黑" panose="020B0503020204020204" charset="-122"/>
                <a:cs typeface="+mj-cs"/>
              </a:defRPr>
            </a:lvl1pPr>
          </a:lstStyle>
          <a:p>
            <a:r>
              <a:rPr lang="zh-CN" altLang="en-US" dirty="0">
                <a:solidFill>
                  <a:srgbClr val="000000"/>
                </a:solidFill>
                <a:latin typeface="微软雅黑" panose="020B0503020204020204" charset="-122"/>
                <a:sym typeface="+mn-ea"/>
              </a:rPr>
              <a:t>识读楼梯构件平法施工图</a:t>
            </a:r>
            <a:endParaRPr lang="zh-CN" altLang="en-US" dirty="0">
              <a:solidFill>
                <a:srgbClr val="000000"/>
              </a:solidFill>
              <a:latin typeface="微软雅黑" panose="020B0503020204020204" charset="-122"/>
              <a:ea typeface="微软雅黑" panose="020B0503020204020204" charset="-122"/>
            </a:endParaRPr>
          </a:p>
        </p:txBody>
      </p:sp>
      <p:sp>
        <p:nvSpPr>
          <p:cNvPr id="5" name="任意多边形 21"/>
          <p:cNvSpPr>
            <a:spLocks noChangeArrowheads="1"/>
          </p:cNvSpPr>
          <p:nvPr>
            <p:custDataLst>
              <p:tags r:id="rId11"/>
            </p:custDataLst>
          </p:nvPr>
        </p:nvSpPr>
        <p:spPr bwMode="auto">
          <a:xfrm>
            <a:off x="673100" y="408305"/>
            <a:ext cx="447040" cy="509270"/>
          </a:xfrm>
          <a:custGeom>
            <a:avLst/>
            <a:gdLst>
              <a:gd name="T0" fmla="*/ 282132 w 561608"/>
              <a:gd name="T1" fmla="*/ 0 h 649318"/>
              <a:gd name="T2" fmla="*/ 560345 w 561608"/>
              <a:gd name="T3" fmla="*/ 159704 h 649318"/>
              <a:gd name="T4" fmla="*/ 560345 w 561608"/>
              <a:gd name="T5" fmla="*/ 485658 h 649318"/>
              <a:gd name="T6" fmla="*/ 282132 w 561608"/>
              <a:gd name="T7" fmla="*/ 649288 h 649318"/>
              <a:gd name="T8" fmla="*/ 0 w 561608"/>
              <a:gd name="T9" fmla="*/ 485658 h 649318"/>
              <a:gd name="T10" fmla="*/ 0 w 561608"/>
              <a:gd name="T11" fmla="*/ 159704 h 649318"/>
              <a:gd name="T12" fmla="*/ 0 60000 65536"/>
              <a:gd name="T13" fmla="*/ 0 60000 65536"/>
              <a:gd name="T14" fmla="*/ 0 60000 65536"/>
              <a:gd name="T15" fmla="*/ 0 60000 65536"/>
              <a:gd name="T16" fmla="*/ 0 60000 65536"/>
              <a:gd name="T17" fmla="*/ 0 60000 65536"/>
              <a:gd name="T18" fmla="*/ 0 w 561608"/>
              <a:gd name="T19" fmla="*/ 0 h 649318"/>
              <a:gd name="T20" fmla="*/ 561608 w 561608"/>
              <a:gd name="T21" fmla="*/ 649318 h 649318"/>
            </a:gdLst>
            <a:ahLst/>
            <a:cxnLst>
              <a:cxn ang="T12">
                <a:pos x="T0" y="T1"/>
              </a:cxn>
              <a:cxn ang="T13">
                <a:pos x="T2" y="T3"/>
              </a:cxn>
              <a:cxn ang="T14">
                <a:pos x="T4" y="T5"/>
              </a:cxn>
              <a:cxn ang="T15">
                <a:pos x="T6" y="T7"/>
              </a:cxn>
              <a:cxn ang="T16">
                <a:pos x="T8" y="T9"/>
              </a:cxn>
              <a:cxn ang="T17">
                <a:pos x="T10" y="T11"/>
              </a:cxn>
            </a:cxnLst>
            <a:rect l="T18" t="T19" r="T20" b="T21"/>
            <a:pathLst>
              <a:path w="561608" h="649318">
                <a:moveTo>
                  <a:pt x="282768" y="0"/>
                </a:moveTo>
                <a:lnTo>
                  <a:pt x="561608" y="159711"/>
                </a:lnTo>
                <a:lnTo>
                  <a:pt x="561608" y="485680"/>
                </a:lnTo>
                <a:lnTo>
                  <a:pt x="282768" y="649318"/>
                </a:lnTo>
                <a:lnTo>
                  <a:pt x="0" y="485680"/>
                </a:lnTo>
                <a:lnTo>
                  <a:pt x="0" y="159711"/>
                </a:lnTo>
                <a:lnTo>
                  <a:pt x="282768"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ormAutofit fontScale="70000"/>
          </a:bodyP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r>
              <a:rPr lang="en-US" sz="3200">
                <a:solidFill>
                  <a:schemeClr val="lt1"/>
                </a:solidFill>
                <a:latin typeface="微软雅黑" panose="020B0503020204020204" charset="-122"/>
                <a:ea typeface="微软雅黑" panose="020B0503020204020204" charset="-122"/>
              </a:rPr>
              <a:t>1</a:t>
            </a:r>
            <a:endParaRPr lang="en-US" altLang="en-US" sz="3200">
              <a:solidFill>
                <a:schemeClr val="lt1"/>
              </a:solidFill>
              <a:latin typeface="微软雅黑" panose="020B0503020204020204" charset="-122"/>
              <a:ea typeface="微软雅黑" panose="020B0503020204020204" charset="-122"/>
            </a:endParaRPr>
          </a:p>
        </p:txBody>
      </p:sp>
      <p:sp>
        <p:nvSpPr>
          <p:cNvPr id="2" name="文本框 1"/>
          <p:cNvSpPr txBox="1"/>
          <p:nvPr/>
        </p:nvSpPr>
        <p:spPr>
          <a:xfrm>
            <a:off x="5476240" y="408305"/>
            <a:ext cx="6096000" cy="460375"/>
          </a:xfrm>
          <a:prstGeom prst="rect">
            <a:avLst/>
          </a:prstGeom>
          <a:noFill/>
        </p:spPr>
        <p:txBody>
          <a:bodyPr wrap="square" rtlCol="0" anchor="t">
            <a:spAutoFit/>
          </a:bodyPr>
          <a:p>
            <a:pPr algn="r"/>
            <a:r>
              <a:rPr lang="zh-CN" altLang="en-US" sz="2400" b="1" spc="200">
                <a:solidFill>
                  <a:schemeClr val="bg1">
                    <a:lumMod val="50000"/>
                  </a:schemeClr>
                </a:solidFill>
                <a:uFillTx/>
                <a:latin typeface="Arial" panose="020B0604020202020204" pitchFamily="34" charset="0"/>
                <a:ea typeface="微软雅黑" panose="020B0503020204020204" charset="-122"/>
                <a:cs typeface="+mj-cs"/>
                <a:sym typeface="+mn-ea"/>
              </a:rPr>
              <a:t>板式楼梯构件</a:t>
            </a:r>
            <a:endParaRPr lang="zh-CN" altLang="en-US" smtClean="0">
              <a:solidFill>
                <a:schemeClr val="bg1">
                  <a:lumMod val="50000"/>
                </a:schemeClr>
              </a:solidFill>
              <a:sym typeface="+mn-ea"/>
            </a:endParaRPr>
          </a:p>
        </p:txBody>
      </p:sp>
    </p:spTree>
    <p:custDataLst>
      <p:tags r:id="rId12"/>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sp>
        <p:nvSpPr>
          <p:cNvPr id="18436" name="Text Box 4"/>
          <p:cNvSpPr txBox="1">
            <a:spLocks noChangeArrowheads="1"/>
          </p:cNvSpPr>
          <p:nvPr>
            <p:custDataLst>
              <p:tags r:id="rId7"/>
            </p:custDataLst>
          </p:nvPr>
        </p:nvSpPr>
        <p:spPr bwMode="auto">
          <a:xfrm>
            <a:off x="2428875" y="2037398"/>
            <a:ext cx="2667000" cy="398780"/>
          </a:xfrm>
          <a:prstGeom prst="rect">
            <a:avLst/>
          </a:prstGeom>
          <a:noFill/>
          <a:ln w="9525">
            <a:noFill/>
            <a:miter lim="800000"/>
          </a:ln>
          <a:effectLst/>
        </p:spPr>
        <p:txBody>
          <a:bodyPr>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spcBef>
                <a:spcPct val="50000"/>
              </a:spcBef>
            </a:pPr>
            <a:r>
              <a:rPr lang="en-US" altLang="zh-CN" sz="2000" b="1" dirty="0" smtClean="0">
                <a:solidFill>
                  <a:srgbClr val="71A9DF"/>
                </a:solidFill>
                <a:latin typeface="微软雅黑" panose="020B0503020204020204" charset="-122"/>
                <a:ea typeface="微软雅黑" panose="020B0503020204020204" charset="-122"/>
                <a:cs typeface="微软雅黑" panose="020B0503020204020204" charset="-122"/>
              </a:rPr>
              <a:t>5.楼层平台</a:t>
            </a:r>
            <a:endParaRPr lang="en-US" altLang="zh-CN" sz="2000" b="1" dirty="0" smtClean="0">
              <a:solidFill>
                <a:srgbClr val="71A9DF"/>
              </a:solidFill>
              <a:latin typeface="微软雅黑" panose="020B0503020204020204" charset="-122"/>
              <a:ea typeface="微软雅黑" panose="020B0503020204020204" charset="-122"/>
              <a:cs typeface="微软雅黑" panose="020B0503020204020204" charset="-122"/>
            </a:endParaRPr>
          </a:p>
        </p:txBody>
      </p:sp>
      <p:sp>
        <p:nvSpPr>
          <p:cNvPr id="18437" name="Text Box 5"/>
          <p:cNvSpPr txBox="1">
            <a:spLocks noChangeArrowheads="1"/>
          </p:cNvSpPr>
          <p:nvPr>
            <p:custDataLst>
              <p:tags r:id="rId8"/>
            </p:custDataLst>
          </p:nvPr>
        </p:nvSpPr>
        <p:spPr bwMode="auto">
          <a:xfrm>
            <a:off x="2428875" y="2436495"/>
            <a:ext cx="7334250" cy="1891665"/>
          </a:xfrm>
          <a:prstGeom prst="rect">
            <a:avLst/>
          </a:prstGeom>
          <a:noFill/>
          <a:ln w="9525">
            <a:noFill/>
            <a:miter lim="800000"/>
          </a:ln>
          <a:effectLst/>
        </p:spPr>
        <p:txBody>
          <a:bodyPr wrap="squar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nSpc>
                <a:spcPct val="150000"/>
              </a:lnSpc>
              <a:spcBef>
                <a:spcPct val="50000"/>
              </a:spcBef>
            </a:pPr>
            <a:r>
              <a:rPr lang="en-US" altLang="zh-CN" b="1">
                <a:solidFill>
                  <a:schemeClr val="dk1"/>
                </a:solidFill>
                <a:latin typeface="微软雅黑" panose="020B0503020204020204" charset="-122"/>
                <a:ea typeface="微软雅黑" panose="020B0503020204020204" charset="-122"/>
                <a:cs typeface="微软雅黑" panose="020B0503020204020204" charset="-122"/>
              </a:rPr>
              <a:t>      </a:t>
            </a:r>
            <a:r>
              <a:rPr lang="zh-CN" altLang="en-US" b="1">
                <a:solidFill>
                  <a:schemeClr val="dk1"/>
                </a:solidFill>
                <a:latin typeface="微软雅黑" panose="020B0503020204020204" charset="-122"/>
                <a:ea typeface="微软雅黑" panose="020B0503020204020204" charset="-122"/>
                <a:cs typeface="微软雅黑" panose="020B0503020204020204" charset="-122"/>
              </a:rPr>
              <a:t>楼层平台就是每个楼层中连接楼层梯梁或踏步段的平板，但是，并不是所有楼梯都包含楼层平板的。</a:t>
            </a:r>
            <a:endParaRPr lang="zh-CN" altLang="en-US" b="1">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spcBef>
                <a:spcPct val="50000"/>
              </a:spcBef>
            </a:pPr>
            <a:r>
              <a:rPr lang="zh-CN" altLang="en-US" b="1">
                <a:solidFill>
                  <a:schemeClr val="dk1"/>
                </a:solidFill>
                <a:latin typeface="微软雅黑" panose="020B0503020204020204" charset="-122"/>
                <a:ea typeface="微软雅黑" panose="020B0503020204020204" charset="-122"/>
                <a:cs typeface="微软雅黑" panose="020B0503020204020204" charset="-122"/>
              </a:rPr>
              <a:t> </a:t>
            </a:r>
            <a:r>
              <a:rPr lang="en-US" altLang="zh-CN" b="1">
                <a:solidFill>
                  <a:schemeClr val="dk1"/>
                </a:solidFill>
                <a:latin typeface="微软雅黑" panose="020B0503020204020204" charset="-122"/>
                <a:ea typeface="微软雅黑" panose="020B0503020204020204" charset="-122"/>
                <a:cs typeface="微软雅黑" panose="020B0503020204020204" charset="-122"/>
              </a:rPr>
              <a:t>     </a:t>
            </a:r>
            <a:r>
              <a:rPr lang="zh-CN" altLang="en-US" b="1">
                <a:solidFill>
                  <a:schemeClr val="dk1"/>
                </a:solidFill>
                <a:latin typeface="微软雅黑" panose="020B0503020204020204" charset="-122"/>
                <a:ea typeface="微软雅黑" panose="020B0503020204020204" charset="-122"/>
                <a:cs typeface="微软雅黑" panose="020B0503020204020204" charset="-122"/>
              </a:rPr>
              <a:t>图集的“两跑楼梯”中的</a:t>
            </a:r>
            <a:r>
              <a:rPr lang="en-US" altLang="zh-CN" b="1">
                <a:solidFill>
                  <a:schemeClr val="dk1"/>
                </a:solidFill>
                <a:latin typeface="微软雅黑" panose="020B0503020204020204" charset="-122"/>
                <a:ea typeface="微软雅黑" panose="020B0503020204020204" charset="-122"/>
                <a:cs typeface="微软雅黑" panose="020B0503020204020204" charset="-122"/>
              </a:rPr>
              <a:t>FT</a:t>
            </a:r>
            <a:r>
              <a:rPr lang="zh-CN" altLang="en-US" b="1">
                <a:solidFill>
                  <a:schemeClr val="dk1"/>
                </a:solidFill>
                <a:latin typeface="微软雅黑" panose="020B0503020204020204" charset="-122"/>
                <a:ea typeface="微软雅黑" panose="020B0503020204020204" charset="-122"/>
                <a:cs typeface="微软雅黑" panose="020B0503020204020204" charset="-122"/>
              </a:rPr>
              <a:t>、</a:t>
            </a:r>
            <a:r>
              <a:rPr lang="en-US" altLang="zh-CN" b="1">
                <a:solidFill>
                  <a:schemeClr val="dk1"/>
                </a:solidFill>
                <a:latin typeface="微软雅黑" panose="020B0503020204020204" charset="-122"/>
                <a:ea typeface="微软雅黑" panose="020B0503020204020204" charset="-122"/>
                <a:cs typeface="微软雅黑" panose="020B0503020204020204" charset="-122"/>
              </a:rPr>
              <a:t>GT</a:t>
            </a:r>
            <a:r>
              <a:rPr lang="zh-CN" altLang="en-US" b="1">
                <a:solidFill>
                  <a:schemeClr val="dk1"/>
                </a:solidFill>
                <a:latin typeface="微软雅黑" panose="020B0503020204020204" charset="-122"/>
                <a:ea typeface="微软雅黑" panose="020B0503020204020204" charset="-122"/>
                <a:cs typeface="微软雅黑" panose="020B0503020204020204" charset="-122"/>
              </a:rPr>
              <a:t>包含楼层平台；而“一跑楼梯”不包含楼层平板，在计算钢筋时，需要另行计算楼层平板的钢筋。 </a:t>
            </a:r>
            <a:endParaRPr lang="zh-CN" altLang="en-US" b="1">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3" name="标题 1"/>
          <p:cNvSpPr>
            <a:spLocks noGrp="1"/>
          </p:cNvSpPr>
          <p:nvPr/>
        </p:nvSpPr>
        <p:spPr>
          <a:xfrm>
            <a:off x="1181735" y="313055"/>
            <a:ext cx="4658995" cy="69977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1" i="0" kern="1200" baseline="0">
                <a:solidFill>
                  <a:srgbClr val="071F65"/>
                </a:solidFill>
                <a:effectLst/>
                <a:latin typeface="Arial Black" panose="020B0A04020102020204" pitchFamily="34" charset="0"/>
                <a:ea typeface="微软雅黑" panose="020B0503020204020204" charset="-122"/>
                <a:cs typeface="+mj-cs"/>
              </a:defRPr>
            </a:lvl1pPr>
          </a:lstStyle>
          <a:p>
            <a:r>
              <a:rPr lang="zh-CN" altLang="en-US" dirty="0">
                <a:solidFill>
                  <a:srgbClr val="000000"/>
                </a:solidFill>
                <a:latin typeface="微软雅黑" panose="020B0503020204020204" charset="-122"/>
                <a:sym typeface="+mn-ea"/>
              </a:rPr>
              <a:t>识读楼梯构件平法施工图</a:t>
            </a:r>
            <a:endParaRPr lang="zh-CN" altLang="en-US" dirty="0">
              <a:solidFill>
                <a:srgbClr val="000000"/>
              </a:solidFill>
              <a:latin typeface="微软雅黑" panose="020B0503020204020204" charset="-122"/>
              <a:ea typeface="微软雅黑" panose="020B0503020204020204" charset="-122"/>
            </a:endParaRPr>
          </a:p>
        </p:txBody>
      </p:sp>
      <p:sp>
        <p:nvSpPr>
          <p:cNvPr id="5" name="任意多边形 21"/>
          <p:cNvSpPr>
            <a:spLocks noChangeArrowheads="1"/>
          </p:cNvSpPr>
          <p:nvPr>
            <p:custDataLst>
              <p:tags r:id="rId9"/>
            </p:custDataLst>
          </p:nvPr>
        </p:nvSpPr>
        <p:spPr bwMode="auto">
          <a:xfrm>
            <a:off x="673100" y="408305"/>
            <a:ext cx="447040" cy="509270"/>
          </a:xfrm>
          <a:custGeom>
            <a:avLst/>
            <a:gdLst>
              <a:gd name="T0" fmla="*/ 282132 w 561608"/>
              <a:gd name="T1" fmla="*/ 0 h 649318"/>
              <a:gd name="T2" fmla="*/ 560345 w 561608"/>
              <a:gd name="T3" fmla="*/ 159704 h 649318"/>
              <a:gd name="T4" fmla="*/ 560345 w 561608"/>
              <a:gd name="T5" fmla="*/ 485658 h 649318"/>
              <a:gd name="T6" fmla="*/ 282132 w 561608"/>
              <a:gd name="T7" fmla="*/ 649288 h 649318"/>
              <a:gd name="T8" fmla="*/ 0 w 561608"/>
              <a:gd name="T9" fmla="*/ 485658 h 649318"/>
              <a:gd name="T10" fmla="*/ 0 w 561608"/>
              <a:gd name="T11" fmla="*/ 159704 h 649318"/>
              <a:gd name="T12" fmla="*/ 0 60000 65536"/>
              <a:gd name="T13" fmla="*/ 0 60000 65536"/>
              <a:gd name="T14" fmla="*/ 0 60000 65536"/>
              <a:gd name="T15" fmla="*/ 0 60000 65536"/>
              <a:gd name="T16" fmla="*/ 0 60000 65536"/>
              <a:gd name="T17" fmla="*/ 0 60000 65536"/>
              <a:gd name="T18" fmla="*/ 0 w 561608"/>
              <a:gd name="T19" fmla="*/ 0 h 649318"/>
              <a:gd name="T20" fmla="*/ 561608 w 561608"/>
              <a:gd name="T21" fmla="*/ 649318 h 649318"/>
            </a:gdLst>
            <a:ahLst/>
            <a:cxnLst>
              <a:cxn ang="T12">
                <a:pos x="T0" y="T1"/>
              </a:cxn>
              <a:cxn ang="T13">
                <a:pos x="T2" y="T3"/>
              </a:cxn>
              <a:cxn ang="T14">
                <a:pos x="T4" y="T5"/>
              </a:cxn>
              <a:cxn ang="T15">
                <a:pos x="T6" y="T7"/>
              </a:cxn>
              <a:cxn ang="T16">
                <a:pos x="T8" y="T9"/>
              </a:cxn>
              <a:cxn ang="T17">
                <a:pos x="T10" y="T11"/>
              </a:cxn>
            </a:cxnLst>
            <a:rect l="T18" t="T19" r="T20" b="T21"/>
            <a:pathLst>
              <a:path w="561608" h="649318">
                <a:moveTo>
                  <a:pt x="282768" y="0"/>
                </a:moveTo>
                <a:lnTo>
                  <a:pt x="561608" y="159711"/>
                </a:lnTo>
                <a:lnTo>
                  <a:pt x="561608" y="485680"/>
                </a:lnTo>
                <a:lnTo>
                  <a:pt x="282768" y="649318"/>
                </a:lnTo>
                <a:lnTo>
                  <a:pt x="0" y="485680"/>
                </a:lnTo>
                <a:lnTo>
                  <a:pt x="0" y="159711"/>
                </a:lnTo>
                <a:lnTo>
                  <a:pt x="282768"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ormAutofit fontScale="70000"/>
          </a:bodyP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r>
              <a:rPr lang="en-US" sz="3200">
                <a:solidFill>
                  <a:schemeClr val="lt1"/>
                </a:solidFill>
                <a:latin typeface="微软雅黑" panose="020B0503020204020204" charset="-122"/>
                <a:ea typeface="微软雅黑" panose="020B0503020204020204" charset="-122"/>
              </a:rPr>
              <a:t>1</a:t>
            </a:r>
            <a:endParaRPr lang="en-US" altLang="en-US" sz="3200">
              <a:solidFill>
                <a:schemeClr val="lt1"/>
              </a:solidFill>
              <a:latin typeface="微软雅黑" panose="020B0503020204020204" charset="-122"/>
              <a:ea typeface="微软雅黑" panose="020B0503020204020204" charset="-122"/>
            </a:endParaRPr>
          </a:p>
        </p:txBody>
      </p:sp>
      <p:sp>
        <p:nvSpPr>
          <p:cNvPr id="2" name="文本框 1"/>
          <p:cNvSpPr txBox="1"/>
          <p:nvPr/>
        </p:nvSpPr>
        <p:spPr>
          <a:xfrm>
            <a:off x="5476240" y="408305"/>
            <a:ext cx="6096000" cy="460375"/>
          </a:xfrm>
          <a:prstGeom prst="rect">
            <a:avLst/>
          </a:prstGeom>
          <a:noFill/>
        </p:spPr>
        <p:txBody>
          <a:bodyPr wrap="square" rtlCol="0" anchor="t">
            <a:spAutoFit/>
          </a:bodyPr>
          <a:p>
            <a:pPr algn="r"/>
            <a:r>
              <a:rPr lang="zh-CN" altLang="en-US" sz="2400" b="1" spc="200">
                <a:solidFill>
                  <a:schemeClr val="bg1">
                    <a:lumMod val="50000"/>
                  </a:schemeClr>
                </a:solidFill>
                <a:uFillTx/>
                <a:latin typeface="Arial" panose="020B0604020202020204" pitchFamily="34" charset="0"/>
                <a:ea typeface="微软雅黑" panose="020B0503020204020204" charset="-122"/>
                <a:cs typeface="+mj-cs"/>
                <a:sym typeface="+mn-ea"/>
              </a:rPr>
              <a:t>板式楼梯构件</a:t>
            </a:r>
            <a:endParaRPr lang="zh-CN" altLang="en-US" smtClean="0">
              <a:solidFill>
                <a:schemeClr val="bg1">
                  <a:lumMod val="50000"/>
                </a:schemeClr>
              </a:solidFill>
              <a:sym typeface="+mn-ea"/>
            </a:endParaRPr>
          </a:p>
        </p:txBody>
      </p:sp>
    </p:spTree>
    <p:custDataLst>
      <p:tags r:id="rId10"/>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sp>
        <p:nvSpPr>
          <p:cNvPr id="21508" name="Text Box 4"/>
          <p:cNvSpPr txBox="1">
            <a:spLocks noChangeArrowheads="1"/>
          </p:cNvSpPr>
          <p:nvPr>
            <p:custDataLst>
              <p:tags r:id="rId7"/>
            </p:custDataLst>
          </p:nvPr>
        </p:nvSpPr>
        <p:spPr bwMode="auto">
          <a:xfrm>
            <a:off x="1812925" y="1117283"/>
            <a:ext cx="5334000" cy="460375"/>
          </a:xfrm>
          <a:prstGeom prst="rect">
            <a:avLst/>
          </a:prstGeom>
          <a:noFill/>
          <a:ln w="9525">
            <a:noFill/>
            <a:miter lim="800000"/>
          </a:ln>
          <a:effectLst/>
        </p:spPr>
        <p:txBody>
          <a:bodyPr>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l">
              <a:spcBef>
                <a:spcPct val="50000"/>
              </a:spcBef>
              <a:buClrTx/>
              <a:buSzTx/>
              <a:buFontTx/>
            </a:pPr>
            <a:r>
              <a:rPr lang="zh-CN" altLang="en-US" sz="2400">
                <a:solidFill>
                  <a:schemeClr val="accent1"/>
                </a:solidFill>
                <a:latin typeface="微软雅黑" panose="020B0503020204020204" charset="-122"/>
                <a:ea typeface="微软雅黑" panose="020B0503020204020204" charset="-122"/>
              </a:rPr>
              <a:t>（三）非抗震楼梯</a:t>
            </a:r>
            <a:endParaRPr lang="zh-CN" altLang="en-US" sz="2400">
              <a:solidFill>
                <a:schemeClr val="accent1"/>
              </a:solidFill>
              <a:latin typeface="微软雅黑" panose="020B0503020204020204" charset="-122"/>
              <a:ea typeface="微软雅黑" panose="020B0503020204020204" charset="-122"/>
            </a:endParaRPr>
          </a:p>
        </p:txBody>
      </p:sp>
      <p:sp>
        <p:nvSpPr>
          <p:cNvPr id="21509" name="Text Box 5"/>
          <p:cNvSpPr txBox="1">
            <a:spLocks noChangeArrowheads="1"/>
          </p:cNvSpPr>
          <p:nvPr>
            <p:custDataLst>
              <p:tags r:id="rId8"/>
            </p:custDataLst>
          </p:nvPr>
        </p:nvSpPr>
        <p:spPr bwMode="auto">
          <a:xfrm>
            <a:off x="1880870" y="1577975"/>
            <a:ext cx="8430260" cy="922020"/>
          </a:xfrm>
          <a:prstGeom prst="rect">
            <a:avLst/>
          </a:prstGeom>
          <a:noFill/>
          <a:ln w="9525">
            <a:noFill/>
            <a:miter lim="800000"/>
          </a:ln>
          <a:effectLst/>
        </p:spPr>
        <p:txBody>
          <a:bodyPr wrap="squar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nSpc>
                <a:spcPct val="150000"/>
              </a:lnSpc>
              <a:spcBef>
                <a:spcPct val="50000"/>
              </a:spcBef>
            </a:pPr>
            <a:r>
              <a:rPr lang="en-US" altLang="zh-CN" b="1">
                <a:solidFill>
                  <a:schemeClr val="dk1"/>
                </a:solidFill>
                <a:latin typeface="微软雅黑" panose="020B0503020204020204" charset="-122"/>
                <a:ea typeface="微软雅黑" panose="020B0503020204020204" charset="-122"/>
                <a:cs typeface="微软雅黑" panose="020B0503020204020204" charset="-122"/>
              </a:rPr>
              <a:t>22G101</a:t>
            </a:r>
            <a:r>
              <a:rPr lang="zh-CN" altLang="en-US" b="1">
                <a:solidFill>
                  <a:schemeClr val="dk1"/>
                </a:solidFill>
                <a:latin typeface="微软雅黑" panose="020B0503020204020204" charset="-122"/>
                <a:ea typeface="微软雅黑" panose="020B0503020204020204" charset="-122"/>
                <a:cs typeface="微软雅黑" panose="020B0503020204020204" charset="-122"/>
              </a:rPr>
              <a:t>系列图集包含</a:t>
            </a:r>
            <a:r>
              <a:rPr lang="en-US" altLang="zh-CN" b="1">
                <a:solidFill>
                  <a:schemeClr val="dk1"/>
                </a:solidFill>
                <a:latin typeface="微软雅黑" panose="020B0503020204020204" charset="-122"/>
                <a:ea typeface="微软雅黑" panose="020B0503020204020204" charset="-122"/>
                <a:cs typeface="微软雅黑" panose="020B0503020204020204" charset="-122"/>
              </a:rPr>
              <a:t>14</a:t>
            </a:r>
            <a:r>
              <a:rPr lang="zh-CN" altLang="en-US" b="1">
                <a:solidFill>
                  <a:schemeClr val="dk1"/>
                </a:solidFill>
                <a:latin typeface="微软雅黑" panose="020B0503020204020204" charset="-122"/>
                <a:ea typeface="微软雅黑" panose="020B0503020204020204" charset="-122"/>
                <a:cs typeface="微软雅黑" panose="020B0503020204020204" charset="-122"/>
              </a:rPr>
              <a:t>种常用的现浇混凝土板式楼梯，它们的编号以</a:t>
            </a:r>
            <a:r>
              <a:rPr lang="en-US" altLang="zh-CN" b="1">
                <a:solidFill>
                  <a:schemeClr val="dk1"/>
                </a:solidFill>
                <a:latin typeface="微软雅黑" panose="020B0503020204020204" charset="-122"/>
                <a:ea typeface="微软雅黑" panose="020B0503020204020204" charset="-122"/>
                <a:cs typeface="微软雅黑" panose="020B0503020204020204" charset="-122"/>
              </a:rPr>
              <a:t>AT~GT</a:t>
            </a:r>
            <a:r>
              <a:rPr lang="zh-CN" altLang="en-US" b="1">
                <a:solidFill>
                  <a:schemeClr val="dk1"/>
                </a:solidFill>
                <a:latin typeface="微软雅黑" panose="020B0503020204020204" charset="-122"/>
                <a:ea typeface="微软雅黑" panose="020B0503020204020204" charset="-122"/>
                <a:cs typeface="微软雅黑" panose="020B0503020204020204" charset="-122"/>
              </a:rPr>
              <a:t>的字母打头，而这</a:t>
            </a:r>
            <a:r>
              <a:rPr lang="en-US" altLang="zh-CN" b="1">
                <a:solidFill>
                  <a:schemeClr val="dk1"/>
                </a:solidFill>
                <a:latin typeface="微软雅黑" panose="020B0503020204020204" charset="-122"/>
                <a:ea typeface="微软雅黑" panose="020B0503020204020204" charset="-122"/>
                <a:cs typeface="微软雅黑" panose="020B0503020204020204" charset="-122"/>
              </a:rPr>
              <a:t>14</a:t>
            </a:r>
            <a:r>
              <a:rPr lang="zh-CN" altLang="en-US" b="1">
                <a:solidFill>
                  <a:schemeClr val="dk1"/>
                </a:solidFill>
                <a:latin typeface="微软雅黑" panose="020B0503020204020204" charset="-122"/>
                <a:ea typeface="微软雅黑" panose="020B0503020204020204" charset="-122"/>
                <a:cs typeface="微软雅黑" panose="020B0503020204020204" charset="-122"/>
              </a:rPr>
              <a:t>种板式楼梯又分为“一跑楼梯”和“两跑楼梯”两大类。</a:t>
            </a:r>
            <a:endParaRPr lang="zh-CN" altLang="en-US" b="1">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3" name="标题 1"/>
          <p:cNvSpPr>
            <a:spLocks noGrp="1"/>
          </p:cNvSpPr>
          <p:nvPr/>
        </p:nvSpPr>
        <p:spPr>
          <a:xfrm>
            <a:off x="1181735" y="313055"/>
            <a:ext cx="4658995" cy="69977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1" i="0" kern="1200" baseline="0">
                <a:solidFill>
                  <a:srgbClr val="071F65"/>
                </a:solidFill>
                <a:effectLst/>
                <a:latin typeface="Arial Black" panose="020B0A04020102020204" pitchFamily="34" charset="0"/>
                <a:ea typeface="微软雅黑" panose="020B0503020204020204" charset="-122"/>
                <a:cs typeface="+mj-cs"/>
              </a:defRPr>
            </a:lvl1pPr>
          </a:lstStyle>
          <a:p>
            <a:r>
              <a:rPr lang="zh-CN" altLang="en-US" dirty="0">
                <a:solidFill>
                  <a:srgbClr val="000000"/>
                </a:solidFill>
                <a:latin typeface="微软雅黑" panose="020B0503020204020204" charset="-122"/>
                <a:sym typeface="+mn-ea"/>
              </a:rPr>
              <a:t>识读楼梯构件平法施工图</a:t>
            </a:r>
            <a:endParaRPr lang="zh-CN" altLang="en-US" dirty="0">
              <a:solidFill>
                <a:srgbClr val="000000"/>
              </a:solidFill>
              <a:latin typeface="微软雅黑" panose="020B0503020204020204" charset="-122"/>
              <a:ea typeface="微软雅黑" panose="020B0503020204020204" charset="-122"/>
            </a:endParaRPr>
          </a:p>
        </p:txBody>
      </p:sp>
      <p:sp>
        <p:nvSpPr>
          <p:cNvPr id="5" name="任意多边形 21"/>
          <p:cNvSpPr>
            <a:spLocks noChangeArrowheads="1"/>
          </p:cNvSpPr>
          <p:nvPr>
            <p:custDataLst>
              <p:tags r:id="rId9"/>
            </p:custDataLst>
          </p:nvPr>
        </p:nvSpPr>
        <p:spPr bwMode="auto">
          <a:xfrm>
            <a:off x="673100" y="408305"/>
            <a:ext cx="447040" cy="509270"/>
          </a:xfrm>
          <a:custGeom>
            <a:avLst/>
            <a:gdLst>
              <a:gd name="T0" fmla="*/ 282132 w 561608"/>
              <a:gd name="T1" fmla="*/ 0 h 649318"/>
              <a:gd name="T2" fmla="*/ 560345 w 561608"/>
              <a:gd name="T3" fmla="*/ 159704 h 649318"/>
              <a:gd name="T4" fmla="*/ 560345 w 561608"/>
              <a:gd name="T5" fmla="*/ 485658 h 649318"/>
              <a:gd name="T6" fmla="*/ 282132 w 561608"/>
              <a:gd name="T7" fmla="*/ 649288 h 649318"/>
              <a:gd name="T8" fmla="*/ 0 w 561608"/>
              <a:gd name="T9" fmla="*/ 485658 h 649318"/>
              <a:gd name="T10" fmla="*/ 0 w 561608"/>
              <a:gd name="T11" fmla="*/ 159704 h 649318"/>
              <a:gd name="T12" fmla="*/ 0 60000 65536"/>
              <a:gd name="T13" fmla="*/ 0 60000 65536"/>
              <a:gd name="T14" fmla="*/ 0 60000 65536"/>
              <a:gd name="T15" fmla="*/ 0 60000 65536"/>
              <a:gd name="T16" fmla="*/ 0 60000 65536"/>
              <a:gd name="T17" fmla="*/ 0 60000 65536"/>
              <a:gd name="T18" fmla="*/ 0 w 561608"/>
              <a:gd name="T19" fmla="*/ 0 h 649318"/>
              <a:gd name="T20" fmla="*/ 561608 w 561608"/>
              <a:gd name="T21" fmla="*/ 649318 h 649318"/>
            </a:gdLst>
            <a:ahLst/>
            <a:cxnLst>
              <a:cxn ang="T12">
                <a:pos x="T0" y="T1"/>
              </a:cxn>
              <a:cxn ang="T13">
                <a:pos x="T2" y="T3"/>
              </a:cxn>
              <a:cxn ang="T14">
                <a:pos x="T4" y="T5"/>
              </a:cxn>
              <a:cxn ang="T15">
                <a:pos x="T6" y="T7"/>
              </a:cxn>
              <a:cxn ang="T16">
                <a:pos x="T8" y="T9"/>
              </a:cxn>
              <a:cxn ang="T17">
                <a:pos x="T10" y="T11"/>
              </a:cxn>
            </a:cxnLst>
            <a:rect l="T18" t="T19" r="T20" b="T21"/>
            <a:pathLst>
              <a:path w="561608" h="649318">
                <a:moveTo>
                  <a:pt x="282768" y="0"/>
                </a:moveTo>
                <a:lnTo>
                  <a:pt x="561608" y="159711"/>
                </a:lnTo>
                <a:lnTo>
                  <a:pt x="561608" y="485680"/>
                </a:lnTo>
                <a:lnTo>
                  <a:pt x="282768" y="649318"/>
                </a:lnTo>
                <a:lnTo>
                  <a:pt x="0" y="485680"/>
                </a:lnTo>
                <a:lnTo>
                  <a:pt x="0" y="159711"/>
                </a:lnTo>
                <a:lnTo>
                  <a:pt x="282768"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ormAutofit fontScale="70000"/>
          </a:bodyP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r>
              <a:rPr lang="en-US" sz="3200">
                <a:solidFill>
                  <a:schemeClr val="lt1"/>
                </a:solidFill>
                <a:latin typeface="微软雅黑" panose="020B0503020204020204" charset="-122"/>
                <a:ea typeface="微软雅黑" panose="020B0503020204020204" charset="-122"/>
              </a:rPr>
              <a:t>1</a:t>
            </a:r>
            <a:endParaRPr lang="en-US" altLang="en-US" sz="3200">
              <a:solidFill>
                <a:schemeClr val="lt1"/>
              </a:solidFill>
              <a:latin typeface="微软雅黑" panose="020B0503020204020204" charset="-122"/>
              <a:ea typeface="微软雅黑" panose="020B0503020204020204" charset="-122"/>
            </a:endParaRPr>
          </a:p>
        </p:txBody>
      </p:sp>
      <p:sp>
        <p:nvSpPr>
          <p:cNvPr id="2" name="文本框 1"/>
          <p:cNvSpPr txBox="1"/>
          <p:nvPr/>
        </p:nvSpPr>
        <p:spPr>
          <a:xfrm>
            <a:off x="5476240" y="408305"/>
            <a:ext cx="6096000" cy="460375"/>
          </a:xfrm>
          <a:prstGeom prst="rect">
            <a:avLst/>
          </a:prstGeom>
          <a:noFill/>
        </p:spPr>
        <p:txBody>
          <a:bodyPr wrap="square" rtlCol="0" anchor="t">
            <a:spAutoFit/>
          </a:bodyPr>
          <a:p>
            <a:pPr algn="r"/>
            <a:r>
              <a:rPr lang="zh-CN" altLang="en-US" sz="2400" b="1" spc="200">
                <a:solidFill>
                  <a:schemeClr val="bg1">
                    <a:lumMod val="50000"/>
                  </a:schemeClr>
                </a:solidFill>
                <a:uFillTx/>
                <a:latin typeface="Arial" panose="020B0604020202020204" pitchFamily="34" charset="0"/>
                <a:ea typeface="微软雅黑" panose="020B0503020204020204" charset="-122"/>
                <a:cs typeface="+mj-cs"/>
                <a:sym typeface="+mn-ea"/>
              </a:rPr>
              <a:t>非抗震楼梯</a:t>
            </a:r>
            <a:endParaRPr lang="zh-CN" altLang="en-US" smtClean="0">
              <a:solidFill>
                <a:schemeClr val="bg1">
                  <a:lumMod val="50000"/>
                </a:schemeClr>
              </a:solidFill>
              <a:sym typeface="+mn-ea"/>
            </a:endParaRPr>
          </a:p>
        </p:txBody>
      </p:sp>
      <p:sp>
        <p:nvSpPr>
          <p:cNvPr id="11" name="Text Box 5"/>
          <p:cNvSpPr txBox="1">
            <a:spLocks noChangeArrowheads="1"/>
          </p:cNvSpPr>
          <p:nvPr>
            <p:custDataLst>
              <p:tags r:id="rId10"/>
            </p:custDataLst>
          </p:nvPr>
        </p:nvSpPr>
        <p:spPr bwMode="auto">
          <a:xfrm>
            <a:off x="1120140" y="6012815"/>
            <a:ext cx="929640" cy="553085"/>
          </a:xfrm>
          <a:prstGeom prst="rect">
            <a:avLst/>
          </a:prstGeom>
          <a:noFill/>
          <a:ln w="9525">
            <a:noFill/>
            <a:miter lim="800000"/>
          </a:ln>
          <a:effectLst/>
        </p:spPr>
        <p:txBody>
          <a:bodyPr wrap="squar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nSpc>
                <a:spcPct val="150000"/>
              </a:lnSpc>
              <a:spcBef>
                <a:spcPct val="50000"/>
              </a:spcBef>
            </a:pPr>
            <a:r>
              <a:rPr lang="en-US" sz="2000" b="1">
                <a:solidFill>
                  <a:srgbClr val="0035D4"/>
                </a:solidFill>
                <a:latin typeface="微软雅黑" panose="020B0503020204020204" charset="-122"/>
                <a:ea typeface="微软雅黑" panose="020B0503020204020204" charset="-122"/>
                <a:cs typeface="微软雅黑" panose="020B0503020204020204" charset="-122"/>
              </a:rPr>
              <a:t>AT</a:t>
            </a:r>
            <a:r>
              <a:rPr lang="zh-CN" altLang="en-US" sz="2000" b="1">
                <a:solidFill>
                  <a:srgbClr val="0035D4"/>
                </a:solidFill>
                <a:latin typeface="微软雅黑" panose="020B0503020204020204" charset="-122"/>
                <a:ea typeface="微软雅黑" panose="020B0503020204020204" charset="-122"/>
                <a:cs typeface="微软雅黑" panose="020B0503020204020204" charset="-122"/>
              </a:rPr>
              <a:t>型</a:t>
            </a:r>
            <a:endParaRPr lang="zh-CN" altLang="en-US" sz="2000" b="1">
              <a:solidFill>
                <a:srgbClr val="0035D4"/>
              </a:solidFill>
              <a:latin typeface="微软雅黑" panose="020B0503020204020204" charset="-122"/>
              <a:ea typeface="微软雅黑" panose="020B0503020204020204" charset="-122"/>
              <a:cs typeface="微软雅黑" panose="020B0503020204020204" charset="-122"/>
            </a:endParaRPr>
          </a:p>
        </p:txBody>
      </p:sp>
      <p:sp>
        <p:nvSpPr>
          <p:cNvPr id="12" name="Text Box 5"/>
          <p:cNvSpPr txBox="1">
            <a:spLocks noChangeArrowheads="1"/>
          </p:cNvSpPr>
          <p:nvPr>
            <p:custDataLst>
              <p:tags r:id="rId11"/>
            </p:custDataLst>
          </p:nvPr>
        </p:nvSpPr>
        <p:spPr bwMode="auto">
          <a:xfrm>
            <a:off x="10063480" y="6012815"/>
            <a:ext cx="929640" cy="553085"/>
          </a:xfrm>
          <a:prstGeom prst="rect">
            <a:avLst/>
          </a:prstGeom>
          <a:noFill/>
          <a:ln w="9525">
            <a:noFill/>
            <a:miter lim="800000"/>
          </a:ln>
          <a:effectLst/>
        </p:spPr>
        <p:txBody>
          <a:bodyPr wrap="squar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nSpc>
                <a:spcPct val="150000"/>
              </a:lnSpc>
              <a:spcBef>
                <a:spcPct val="50000"/>
              </a:spcBef>
            </a:pPr>
            <a:r>
              <a:rPr lang="en-US" sz="2000" b="1">
                <a:solidFill>
                  <a:srgbClr val="0035D4"/>
                </a:solidFill>
                <a:latin typeface="微软雅黑" panose="020B0503020204020204" charset="-122"/>
                <a:ea typeface="微软雅黑" panose="020B0503020204020204" charset="-122"/>
                <a:cs typeface="微软雅黑" panose="020B0503020204020204" charset="-122"/>
              </a:rPr>
              <a:t>BT</a:t>
            </a:r>
            <a:r>
              <a:rPr lang="zh-CN" altLang="en-US" sz="2000" b="1">
                <a:solidFill>
                  <a:srgbClr val="0035D4"/>
                </a:solidFill>
                <a:latin typeface="微软雅黑" panose="020B0503020204020204" charset="-122"/>
                <a:ea typeface="微软雅黑" panose="020B0503020204020204" charset="-122"/>
                <a:cs typeface="微软雅黑" panose="020B0503020204020204" charset="-122"/>
              </a:rPr>
              <a:t>型</a:t>
            </a:r>
            <a:endParaRPr lang="zh-CN" altLang="en-US" sz="2000" b="1">
              <a:solidFill>
                <a:srgbClr val="0035D4"/>
              </a:solidFill>
              <a:latin typeface="微软雅黑" panose="020B0503020204020204" charset="-122"/>
              <a:ea typeface="微软雅黑" panose="020B0503020204020204" charset="-122"/>
              <a:cs typeface="微软雅黑" panose="020B0503020204020204" charset="-122"/>
            </a:endParaRPr>
          </a:p>
        </p:txBody>
      </p:sp>
      <p:pic>
        <p:nvPicPr>
          <p:cNvPr id="13" name="Picture 6"/>
          <p:cNvPicPr>
            <a:picLocks noChangeAspect="1" noChangeArrowheads="1"/>
          </p:cNvPicPr>
          <p:nvPr/>
        </p:nvPicPr>
        <p:blipFill>
          <a:blip r:embed="rId12"/>
          <a:srcRect/>
          <a:stretch>
            <a:fillRect/>
          </a:stretch>
        </p:blipFill>
        <p:spPr bwMode="auto">
          <a:xfrm>
            <a:off x="2004060" y="2606358"/>
            <a:ext cx="8001000" cy="3959225"/>
          </a:xfrm>
          <a:prstGeom prst="rect">
            <a:avLst/>
          </a:prstGeom>
          <a:noFill/>
          <a:ln w="9525">
            <a:noFill/>
            <a:miter lim="800000"/>
            <a:headEnd/>
            <a:tailEnd/>
          </a:ln>
          <a:effectLst/>
        </p:spPr>
      </p:pic>
    </p:spTree>
    <p:custDataLst>
      <p:tags r:id="rId13"/>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pic>
        <p:nvPicPr>
          <p:cNvPr id="22533" name="Picture 5"/>
          <p:cNvPicPr>
            <a:picLocks noChangeAspect="1" noChangeArrowheads="1"/>
          </p:cNvPicPr>
          <p:nvPr/>
        </p:nvPicPr>
        <p:blipFill>
          <a:blip r:embed="rId7"/>
          <a:srcRect/>
          <a:stretch>
            <a:fillRect/>
          </a:stretch>
        </p:blipFill>
        <p:spPr bwMode="auto">
          <a:xfrm>
            <a:off x="2019300" y="1558290"/>
            <a:ext cx="8153400" cy="4876800"/>
          </a:xfrm>
          <a:prstGeom prst="rect">
            <a:avLst/>
          </a:prstGeom>
          <a:noFill/>
          <a:ln w="9525">
            <a:noFill/>
            <a:miter lim="800000"/>
            <a:headEnd/>
            <a:tailEnd/>
          </a:ln>
          <a:effectLst/>
        </p:spPr>
      </p:pic>
      <p:sp>
        <p:nvSpPr>
          <p:cNvPr id="8" name="标题 1"/>
          <p:cNvSpPr>
            <a:spLocks noGrp="1"/>
          </p:cNvSpPr>
          <p:nvPr/>
        </p:nvSpPr>
        <p:spPr>
          <a:xfrm>
            <a:off x="1181735" y="313055"/>
            <a:ext cx="4658995" cy="69977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1" i="0" kern="1200" baseline="0">
                <a:solidFill>
                  <a:srgbClr val="071F65"/>
                </a:solidFill>
                <a:effectLst/>
                <a:latin typeface="Arial Black" panose="020B0A04020102020204" pitchFamily="34" charset="0"/>
                <a:ea typeface="微软雅黑" panose="020B0503020204020204" charset="-122"/>
                <a:cs typeface="+mj-cs"/>
              </a:defRPr>
            </a:lvl1pPr>
          </a:lstStyle>
          <a:p>
            <a:r>
              <a:rPr lang="zh-CN" altLang="en-US" dirty="0">
                <a:solidFill>
                  <a:srgbClr val="000000"/>
                </a:solidFill>
                <a:latin typeface="微软雅黑" panose="020B0503020204020204" charset="-122"/>
                <a:sym typeface="+mn-ea"/>
              </a:rPr>
              <a:t>识读楼梯构件平法施工图</a:t>
            </a:r>
            <a:endParaRPr lang="zh-CN" altLang="en-US" dirty="0">
              <a:solidFill>
                <a:srgbClr val="000000"/>
              </a:solidFill>
              <a:latin typeface="微软雅黑" panose="020B0503020204020204" charset="-122"/>
              <a:ea typeface="微软雅黑" panose="020B0503020204020204" charset="-122"/>
            </a:endParaRPr>
          </a:p>
        </p:txBody>
      </p:sp>
      <p:sp>
        <p:nvSpPr>
          <p:cNvPr id="9" name="任意多边形 21"/>
          <p:cNvSpPr>
            <a:spLocks noChangeArrowheads="1"/>
          </p:cNvSpPr>
          <p:nvPr>
            <p:custDataLst>
              <p:tags r:id="rId8"/>
            </p:custDataLst>
          </p:nvPr>
        </p:nvSpPr>
        <p:spPr bwMode="auto">
          <a:xfrm>
            <a:off x="673100" y="408305"/>
            <a:ext cx="447040" cy="509270"/>
          </a:xfrm>
          <a:custGeom>
            <a:avLst/>
            <a:gdLst>
              <a:gd name="T0" fmla="*/ 282132 w 561608"/>
              <a:gd name="T1" fmla="*/ 0 h 649318"/>
              <a:gd name="T2" fmla="*/ 560345 w 561608"/>
              <a:gd name="T3" fmla="*/ 159704 h 649318"/>
              <a:gd name="T4" fmla="*/ 560345 w 561608"/>
              <a:gd name="T5" fmla="*/ 485658 h 649318"/>
              <a:gd name="T6" fmla="*/ 282132 w 561608"/>
              <a:gd name="T7" fmla="*/ 649288 h 649318"/>
              <a:gd name="T8" fmla="*/ 0 w 561608"/>
              <a:gd name="T9" fmla="*/ 485658 h 649318"/>
              <a:gd name="T10" fmla="*/ 0 w 561608"/>
              <a:gd name="T11" fmla="*/ 159704 h 649318"/>
              <a:gd name="T12" fmla="*/ 0 60000 65536"/>
              <a:gd name="T13" fmla="*/ 0 60000 65536"/>
              <a:gd name="T14" fmla="*/ 0 60000 65536"/>
              <a:gd name="T15" fmla="*/ 0 60000 65536"/>
              <a:gd name="T16" fmla="*/ 0 60000 65536"/>
              <a:gd name="T17" fmla="*/ 0 60000 65536"/>
              <a:gd name="T18" fmla="*/ 0 w 561608"/>
              <a:gd name="T19" fmla="*/ 0 h 649318"/>
              <a:gd name="T20" fmla="*/ 561608 w 561608"/>
              <a:gd name="T21" fmla="*/ 649318 h 649318"/>
            </a:gdLst>
            <a:ahLst/>
            <a:cxnLst>
              <a:cxn ang="T12">
                <a:pos x="T0" y="T1"/>
              </a:cxn>
              <a:cxn ang="T13">
                <a:pos x="T2" y="T3"/>
              </a:cxn>
              <a:cxn ang="T14">
                <a:pos x="T4" y="T5"/>
              </a:cxn>
              <a:cxn ang="T15">
                <a:pos x="T6" y="T7"/>
              </a:cxn>
              <a:cxn ang="T16">
                <a:pos x="T8" y="T9"/>
              </a:cxn>
              <a:cxn ang="T17">
                <a:pos x="T10" y="T11"/>
              </a:cxn>
            </a:cxnLst>
            <a:rect l="T18" t="T19" r="T20" b="T21"/>
            <a:pathLst>
              <a:path w="561608" h="649318">
                <a:moveTo>
                  <a:pt x="282768" y="0"/>
                </a:moveTo>
                <a:lnTo>
                  <a:pt x="561608" y="159711"/>
                </a:lnTo>
                <a:lnTo>
                  <a:pt x="561608" y="485680"/>
                </a:lnTo>
                <a:lnTo>
                  <a:pt x="282768" y="649318"/>
                </a:lnTo>
                <a:lnTo>
                  <a:pt x="0" y="485680"/>
                </a:lnTo>
                <a:lnTo>
                  <a:pt x="0" y="159711"/>
                </a:lnTo>
                <a:lnTo>
                  <a:pt x="282768"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ormAutofit fontScale="70000"/>
          </a:bodyP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r>
              <a:rPr lang="en-US" sz="3200">
                <a:solidFill>
                  <a:schemeClr val="lt1"/>
                </a:solidFill>
                <a:latin typeface="微软雅黑" panose="020B0503020204020204" charset="-122"/>
                <a:ea typeface="微软雅黑" panose="020B0503020204020204" charset="-122"/>
              </a:rPr>
              <a:t>1</a:t>
            </a:r>
            <a:endParaRPr lang="en-US" altLang="en-US" sz="3200">
              <a:solidFill>
                <a:schemeClr val="lt1"/>
              </a:solidFill>
              <a:latin typeface="微软雅黑" panose="020B0503020204020204" charset="-122"/>
              <a:ea typeface="微软雅黑" panose="020B0503020204020204" charset="-122"/>
            </a:endParaRPr>
          </a:p>
        </p:txBody>
      </p:sp>
      <p:sp>
        <p:nvSpPr>
          <p:cNvPr id="10" name="文本框 9"/>
          <p:cNvSpPr txBox="1"/>
          <p:nvPr/>
        </p:nvSpPr>
        <p:spPr>
          <a:xfrm>
            <a:off x="5476240" y="408305"/>
            <a:ext cx="6096000" cy="460375"/>
          </a:xfrm>
          <a:prstGeom prst="rect">
            <a:avLst/>
          </a:prstGeom>
          <a:noFill/>
        </p:spPr>
        <p:txBody>
          <a:bodyPr wrap="square" rtlCol="0" anchor="t">
            <a:spAutoFit/>
          </a:bodyPr>
          <a:p>
            <a:pPr algn="r"/>
            <a:r>
              <a:rPr lang="zh-CN" altLang="en-US" sz="2400" b="1" spc="200">
                <a:solidFill>
                  <a:schemeClr val="bg1">
                    <a:lumMod val="50000"/>
                  </a:schemeClr>
                </a:solidFill>
                <a:uFillTx/>
                <a:latin typeface="Arial" panose="020B0604020202020204" pitchFamily="34" charset="0"/>
                <a:ea typeface="微软雅黑" panose="020B0503020204020204" charset="-122"/>
                <a:cs typeface="+mj-cs"/>
                <a:sym typeface="+mn-ea"/>
              </a:rPr>
              <a:t>非抗震楼梯</a:t>
            </a:r>
            <a:endParaRPr lang="zh-CN" altLang="en-US" smtClean="0">
              <a:solidFill>
                <a:schemeClr val="bg1">
                  <a:lumMod val="50000"/>
                </a:schemeClr>
              </a:solidFill>
              <a:sym typeface="+mn-ea"/>
            </a:endParaRPr>
          </a:p>
        </p:txBody>
      </p:sp>
      <p:sp>
        <p:nvSpPr>
          <p:cNvPr id="11" name="Text Box 5"/>
          <p:cNvSpPr txBox="1">
            <a:spLocks noChangeArrowheads="1"/>
          </p:cNvSpPr>
          <p:nvPr>
            <p:custDataLst>
              <p:tags r:id="rId9"/>
            </p:custDataLst>
          </p:nvPr>
        </p:nvSpPr>
        <p:spPr bwMode="auto">
          <a:xfrm>
            <a:off x="1120140" y="5882005"/>
            <a:ext cx="929640" cy="553085"/>
          </a:xfrm>
          <a:prstGeom prst="rect">
            <a:avLst/>
          </a:prstGeom>
          <a:noFill/>
          <a:ln w="9525">
            <a:noFill/>
            <a:miter lim="800000"/>
          </a:ln>
          <a:effectLst/>
        </p:spPr>
        <p:txBody>
          <a:bodyPr wrap="squar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nSpc>
                <a:spcPct val="150000"/>
              </a:lnSpc>
              <a:spcBef>
                <a:spcPct val="50000"/>
              </a:spcBef>
            </a:pPr>
            <a:r>
              <a:rPr lang="en-US" sz="2000" b="1">
                <a:solidFill>
                  <a:srgbClr val="0035D4"/>
                </a:solidFill>
                <a:latin typeface="微软雅黑" panose="020B0503020204020204" charset="-122"/>
                <a:ea typeface="微软雅黑" panose="020B0503020204020204" charset="-122"/>
                <a:cs typeface="微软雅黑" panose="020B0503020204020204" charset="-122"/>
              </a:rPr>
              <a:t>CT</a:t>
            </a:r>
            <a:r>
              <a:rPr lang="zh-CN" altLang="en-US" sz="2000" b="1">
                <a:solidFill>
                  <a:srgbClr val="0035D4"/>
                </a:solidFill>
                <a:latin typeface="微软雅黑" panose="020B0503020204020204" charset="-122"/>
                <a:ea typeface="微软雅黑" panose="020B0503020204020204" charset="-122"/>
                <a:cs typeface="微软雅黑" panose="020B0503020204020204" charset="-122"/>
              </a:rPr>
              <a:t>型</a:t>
            </a:r>
            <a:endParaRPr lang="zh-CN" altLang="en-US" sz="2000" b="1">
              <a:solidFill>
                <a:srgbClr val="0035D4"/>
              </a:solidFill>
              <a:latin typeface="微软雅黑" panose="020B0503020204020204" charset="-122"/>
              <a:ea typeface="微软雅黑" panose="020B0503020204020204" charset="-122"/>
              <a:cs typeface="微软雅黑" panose="020B0503020204020204" charset="-122"/>
            </a:endParaRPr>
          </a:p>
        </p:txBody>
      </p:sp>
      <p:sp>
        <p:nvSpPr>
          <p:cNvPr id="12" name="Text Box 5"/>
          <p:cNvSpPr txBox="1">
            <a:spLocks noChangeArrowheads="1"/>
          </p:cNvSpPr>
          <p:nvPr>
            <p:custDataLst>
              <p:tags r:id="rId10"/>
            </p:custDataLst>
          </p:nvPr>
        </p:nvSpPr>
        <p:spPr bwMode="auto">
          <a:xfrm>
            <a:off x="10305415" y="5882005"/>
            <a:ext cx="929640" cy="553085"/>
          </a:xfrm>
          <a:prstGeom prst="rect">
            <a:avLst/>
          </a:prstGeom>
          <a:noFill/>
          <a:ln w="9525">
            <a:noFill/>
            <a:miter lim="800000"/>
          </a:ln>
          <a:effectLst/>
        </p:spPr>
        <p:txBody>
          <a:bodyPr wrap="squar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nSpc>
                <a:spcPct val="150000"/>
              </a:lnSpc>
              <a:spcBef>
                <a:spcPct val="50000"/>
              </a:spcBef>
            </a:pPr>
            <a:r>
              <a:rPr lang="en-US" sz="2000" b="1">
                <a:solidFill>
                  <a:srgbClr val="0035D4"/>
                </a:solidFill>
                <a:latin typeface="微软雅黑" panose="020B0503020204020204" charset="-122"/>
                <a:ea typeface="微软雅黑" panose="020B0503020204020204" charset="-122"/>
                <a:cs typeface="微软雅黑" panose="020B0503020204020204" charset="-122"/>
              </a:rPr>
              <a:t>DT</a:t>
            </a:r>
            <a:r>
              <a:rPr lang="zh-CN" altLang="en-US" sz="2000" b="1">
                <a:solidFill>
                  <a:srgbClr val="0035D4"/>
                </a:solidFill>
                <a:latin typeface="微软雅黑" panose="020B0503020204020204" charset="-122"/>
                <a:ea typeface="微软雅黑" panose="020B0503020204020204" charset="-122"/>
                <a:cs typeface="微软雅黑" panose="020B0503020204020204" charset="-122"/>
              </a:rPr>
              <a:t>型</a:t>
            </a:r>
            <a:endParaRPr lang="zh-CN" altLang="en-US" sz="2000" b="1">
              <a:solidFill>
                <a:srgbClr val="0035D4"/>
              </a:solidFill>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pic>
        <p:nvPicPr>
          <p:cNvPr id="125956" name="Picture 4"/>
          <p:cNvPicPr>
            <a:picLocks noChangeAspect="1" noChangeArrowheads="1"/>
          </p:cNvPicPr>
          <p:nvPr/>
        </p:nvPicPr>
        <p:blipFill>
          <a:blip r:embed="rId7"/>
          <a:srcRect/>
          <a:stretch>
            <a:fillRect/>
          </a:stretch>
        </p:blipFill>
        <p:spPr bwMode="auto">
          <a:xfrm>
            <a:off x="2019300" y="1377950"/>
            <a:ext cx="8153400" cy="5029200"/>
          </a:xfrm>
          <a:prstGeom prst="rect">
            <a:avLst/>
          </a:prstGeom>
          <a:noFill/>
          <a:ln w="9525">
            <a:noFill/>
            <a:miter lim="800000"/>
            <a:headEnd/>
            <a:tailEnd/>
          </a:ln>
          <a:effectLst/>
        </p:spPr>
      </p:pic>
      <p:sp>
        <p:nvSpPr>
          <p:cNvPr id="3" name="标题 1"/>
          <p:cNvSpPr>
            <a:spLocks noGrp="1"/>
          </p:cNvSpPr>
          <p:nvPr/>
        </p:nvSpPr>
        <p:spPr>
          <a:xfrm>
            <a:off x="1181735" y="313055"/>
            <a:ext cx="4658995" cy="69977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1" i="0" kern="1200" baseline="0">
                <a:solidFill>
                  <a:srgbClr val="071F65"/>
                </a:solidFill>
                <a:effectLst/>
                <a:latin typeface="Arial Black" panose="020B0A04020102020204" pitchFamily="34" charset="0"/>
                <a:ea typeface="微软雅黑" panose="020B0503020204020204" charset="-122"/>
                <a:cs typeface="+mj-cs"/>
              </a:defRPr>
            </a:lvl1pPr>
          </a:lstStyle>
          <a:p>
            <a:r>
              <a:rPr lang="zh-CN" altLang="en-US" dirty="0">
                <a:solidFill>
                  <a:srgbClr val="000000"/>
                </a:solidFill>
                <a:latin typeface="微软雅黑" panose="020B0503020204020204" charset="-122"/>
                <a:sym typeface="+mn-ea"/>
              </a:rPr>
              <a:t>识读楼梯构件平法施工图</a:t>
            </a:r>
            <a:endParaRPr lang="zh-CN" altLang="en-US" dirty="0">
              <a:solidFill>
                <a:srgbClr val="000000"/>
              </a:solidFill>
              <a:latin typeface="微软雅黑" panose="020B0503020204020204" charset="-122"/>
              <a:ea typeface="微软雅黑" panose="020B0503020204020204" charset="-122"/>
            </a:endParaRPr>
          </a:p>
        </p:txBody>
      </p:sp>
      <p:sp>
        <p:nvSpPr>
          <p:cNvPr id="5" name="任意多边形 21"/>
          <p:cNvSpPr>
            <a:spLocks noChangeArrowheads="1"/>
          </p:cNvSpPr>
          <p:nvPr>
            <p:custDataLst>
              <p:tags r:id="rId8"/>
            </p:custDataLst>
          </p:nvPr>
        </p:nvSpPr>
        <p:spPr bwMode="auto">
          <a:xfrm>
            <a:off x="673100" y="408305"/>
            <a:ext cx="447040" cy="509270"/>
          </a:xfrm>
          <a:custGeom>
            <a:avLst/>
            <a:gdLst>
              <a:gd name="T0" fmla="*/ 282132 w 561608"/>
              <a:gd name="T1" fmla="*/ 0 h 649318"/>
              <a:gd name="T2" fmla="*/ 560345 w 561608"/>
              <a:gd name="T3" fmla="*/ 159704 h 649318"/>
              <a:gd name="T4" fmla="*/ 560345 w 561608"/>
              <a:gd name="T5" fmla="*/ 485658 h 649318"/>
              <a:gd name="T6" fmla="*/ 282132 w 561608"/>
              <a:gd name="T7" fmla="*/ 649288 h 649318"/>
              <a:gd name="T8" fmla="*/ 0 w 561608"/>
              <a:gd name="T9" fmla="*/ 485658 h 649318"/>
              <a:gd name="T10" fmla="*/ 0 w 561608"/>
              <a:gd name="T11" fmla="*/ 159704 h 649318"/>
              <a:gd name="T12" fmla="*/ 0 60000 65536"/>
              <a:gd name="T13" fmla="*/ 0 60000 65536"/>
              <a:gd name="T14" fmla="*/ 0 60000 65536"/>
              <a:gd name="T15" fmla="*/ 0 60000 65536"/>
              <a:gd name="T16" fmla="*/ 0 60000 65536"/>
              <a:gd name="T17" fmla="*/ 0 60000 65536"/>
              <a:gd name="T18" fmla="*/ 0 w 561608"/>
              <a:gd name="T19" fmla="*/ 0 h 649318"/>
              <a:gd name="T20" fmla="*/ 561608 w 561608"/>
              <a:gd name="T21" fmla="*/ 649318 h 649318"/>
            </a:gdLst>
            <a:ahLst/>
            <a:cxnLst>
              <a:cxn ang="T12">
                <a:pos x="T0" y="T1"/>
              </a:cxn>
              <a:cxn ang="T13">
                <a:pos x="T2" y="T3"/>
              </a:cxn>
              <a:cxn ang="T14">
                <a:pos x="T4" y="T5"/>
              </a:cxn>
              <a:cxn ang="T15">
                <a:pos x="T6" y="T7"/>
              </a:cxn>
              <a:cxn ang="T16">
                <a:pos x="T8" y="T9"/>
              </a:cxn>
              <a:cxn ang="T17">
                <a:pos x="T10" y="T11"/>
              </a:cxn>
            </a:cxnLst>
            <a:rect l="T18" t="T19" r="T20" b="T21"/>
            <a:pathLst>
              <a:path w="561608" h="649318">
                <a:moveTo>
                  <a:pt x="282768" y="0"/>
                </a:moveTo>
                <a:lnTo>
                  <a:pt x="561608" y="159711"/>
                </a:lnTo>
                <a:lnTo>
                  <a:pt x="561608" y="485680"/>
                </a:lnTo>
                <a:lnTo>
                  <a:pt x="282768" y="649318"/>
                </a:lnTo>
                <a:lnTo>
                  <a:pt x="0" y="485680"/>
                </a:lnTo>
                <a:lnTo>
                  <a:pt x="0" y="159711"/>
                </a:lnTo>
                <a:lnTo>
                  <a:pt x="282768"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ormAutofit fontScale="70000"/>
          </a:bodyP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r>
              <a:rPr lang="en-US" sz="3200">
                <a:solidFill>
                  <a:schemeClr val="lt1"/>
                </a:solidFill>
                <a:latin typeface="微软雅黑" panose="020B0503020204020204" charset="-122"/>
                <a:ea typeface="微软雅黑" panose="020B0503020204020204" charset="-122"/>
              </a:rPr>
              <a:t>1</a:t>
            </a:r>
            <a:endParaRPr lang="en-US" altLang="en-US" sz="3200">
              <a:solidFill>
                <a:schemeClr val="lt1"/>
              </a:solidFill>
              <a:latin typeface="微软雅黑" panose="020B0503020204020204" charset="-122"/>
              <a:ea typeface="微软雅黑" panose="020B0503020204020204" charset="-122"/>
            </a:endParaRPr>
          </a:p>
        </p:txBody>
      </p:sp>
      <p:sp>
        <p:nvSpPr>
          <p:cNvPr id="2" name="文本框 1"/>
          <p:cNvSpPr txBox="1"/>
          <p:nvPr/>
        </p:nvSpPr>
        <p:spPr>
          <a:xfrm>
            <a:off x="5476240" y="408305"/>
            <a:ext cx="6096000" cy="460375"/>
          </a:xfrm>
          <a:prstGeom prst="rect">
            <a:avLst/>
          </a:prstGeom>
          <a:noFill/>
        </p:spPr>
        <p:txBody>
          <a:bodyPr wrap="square" rtlCol="0" anchor="t">
            <a:spAutoFit/>
          </a:bodyPr>
          <a:p>
            <a:pPr algn="r"/>
            <a:r>
              <a:rPr lang="zh-CN" altLang="en-US" sz="2400" b="1" spc="200">
                <a:solidFill>
                  <a:schemeClr val="bg1">
                    <a:lumMod val="50000"/>
                  </a:schemeClr>
                </a:solidFill>
                <a:uFillTx/>
                <a:latin typeface="Arial" panose="020B0604020202020204" pitchFamily="34" charset="0"/>
                <a:ea typeface="微软雅黑" panose="020B0503020204020204" charset="-122"/>
                <a:cs typeface="+mj-cs"/>
                <a:sym typeface="+mn-ea"/>
              </a:rPr>
              <a:t>非抗震楼梯</a:t>
            </a:r>
            <a:endParaRPr lang="zh-CN" altLang="en-US" smtClean="0">
              <a:solidFill>
                <a:schemeClr val="bg1">
                  <a:lumMod val="50000"/>
                </a:schemeClr>
              </a:solidFill>
              <a:sym typeface="+mn-ea"/>
            </a:endParaRPr>
          </a:p>
        </p:txBody>
      </p:sp>
      <p:sp>
        <p:nvSpPr>
          <p:cNvPr id="11" name="Text Box 5"/>
          <p:cNvSpPr txBox="1">
            <a:spLocks noChangeArrowheads="1"/>
          </p:cNvSpPr>
          <p:nvPr>
            <p:custDataLst>
              <p:tags r:id="rId9"/>
            </p:custDataLst>
          </p:nvPr>
        </p:nvSpPr>
        <p:spPr bwMode="auto">
          <a:xfrm>
            <a:off x="1120140" y="5882005"/>
            <a:ext cx="929640" cy="553085"/>
          </a:xfrm>
          <a:prstGeom prst="rect">
            <a:avLst/>
          </a:prstGeom>
          <a:noFill/>
          <a:ln w="9525">
            <a:noFill/>
            <a:miter lim="800000"/>
          </a:ln>
          <a:effectLst/>
        </p:spPr>
        <p:txBody>
          <a:bodyPr wrap="squar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nSpc>
                <a:spcPct val="150000"/>
              </a:lnSpc>
              <a:spcBef>
                <a:spcPct val="50000"/>
              </a:spcBef>
            </a:pPr>
            <a:r>
              <a:rPr lang="en-US" sz="2000" b="1">
                <a:solidFill>
                  <a:srgbClr val="0035D4"/>
                </a:solidFill>
                <a:latin typeface="微软雅黑" panose="020B0503020204020204" charset="-122"/>
                <a:ea typeface="微软雅黑" panose="020B0503020204020204" charset="-122"/>
                <a:cs typeface="微软雅黑" panose="020B0503020204020204" charset="-122"/>
              </a:rPr>
              <a:t>ET</a:t>
            </a:r>
            <a:r>
              <a:rPr lang="zh-CN" altLang="en-US" sz="2000" b="1">
                <a:solidFill>
                  <a:srgbClr val="0035D4"/>
                </a:solidFill>
                <a:latin typeface="微软雅黑" panose="020B0503020204020204" charset="-122"/>
                <a:ea typeface="微软雅黑" panose="020B0503020204020204" charset="-122"/>
                <a:cs typeface="微软雅黑" panose="020B0503020204020204" charset="-122"/>
              </a:rPr>
              <a:t>型</a:t>
            </a:r>
            <a:endParaRPr lang="zh-CN" altLang="en-US" sz="2000" b="1">
              <a:solidFill>
                <a:srgbClr val="0035D4"/>
              </a:solidFill>
              <a:latin typeface="微软雅黑" panose="020B0503020204020204" charset="-122"/>
              <a:ea typeface="微软雅黑" panose="020B0503020204020204" charset="-122"/>
              <a:cs typeface="微软雅黑" panose="020B0503020204020204" charset="-122"/>
            </a:endParaRPr>
          </a:p>
        </p:txBody>
      </p:sp>
      <p:sp>
        <p:nvSpPr>
          <p:cNvPr id="12" name="Text Box 5"/>
          <p:cNvSpPr txBox="1">
            <a:spLocks noChangeArrowheads="1"/>
          </p:cNvSpPr>
          <p:nvPr>
            <p:custDataLst>
              <p:tags r:id="rId10"/>
            </p:custDataLst>
          </p:nvPr>
        </p:nvSpPr>
        <p:spPr bwMode="auto">
          <a:xfrm>
            <a:off x="10305415" y="5882005"/>
            <a:ext cx="929640" cy="553085"/>
          </a:xfrm>
          <a:prstGeom prst="rect">
            <a:avLst/>
          </a:prstGeom>
          <a:noFill/>
          <a:ln w="9525">
            <a:noFill/>
            <a:miter lim="800000"/>
          </a:ln>
          <a:effectLst/>
        </p:spPr>
        <p:txBody>
          <a:bodyPr wrap="squar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nSpc>
                <a:spcPct val="150000"/>
              </a:lnSpc>
              <a:spcBef>
                <a:spcPct val="50000"/>
              </a:spcBef>
            </a:pPr>
            <a:r>
              <a:rPr lang="en-US" sz="2000" b="1">
                <a:solidFill>
                  <a:srgbClr val="0035D4"/>
                </a:solidFill>
                <a:latin typeface="微软雅黑" panose="020B0503020204020204" charset="-122"/>
                <a:ea typeface="微软雅黑" panose="020B0503020204020204" charset="-122"/>
                <a:cs typeface="微软雅黑" panose="020B0503020204020204" charset="-122"/>
              </a:rPr>
              <a:t>FT</a:t>
            </a:r>
            <a:r>
              <a:rPr lang="zh-CN" altLang="en-US" sz="2000" b="1">
                <a:solidFill>
                  <a:srgbClr val="0035D4"/>
                </a:solidFill>
                <a:latin typeface="微软雅黑" panose="020B0503020204020204" charset="-122"/>
                <a:ea typeface="微软雅黑" panose="020B0503020204020204" charset="-122"/>
                <a:cs typeface="微软雅黑" panose="020B0503020204020204" charset="-122"/>
              </a:rPr>
              <a:t>型</a:t>
            </a:r>
            <a:endParaRPr lang="zh-CN" altLang="en-US" sz="2000" b="1">
              <a:solidFill>
                <a:srgbClr val="0035D4"/>
              </a:solidFill>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pic>
        <p:nvPicPr>
          <p:cNvPr id="123908" name="Picture 4"/>
          <p:cNvPicPr>
            <a:picLocks noChangeAspect="1" noChangeArrowheads="1"/>
          </p:cNvPicPr>
          <p:nvPr/>
        </p:nvPicPr>
        <p:blipFill>
          <a:blip r:embed="rId7"/>
          <a:srcRect r="49795"/>
          <a:stretch>
            <a:fillRect/>
          </a:stretch>
        </p:blipFill>
        <p:spPr bwMode="auto">
          <a:xfrm>
            <a:off x="3788410" y="1384300"/>
            <a:ext cx="4208145" cy="4953000"/>
          </a:xfrm>
          <a:prstGeom prst="rect">
            <a:avLst/>
          </a:prstGeom>
          <a:noFill/>
          <a:ln w="9525">
            <a:noFill/>
            <a:miter lim="800000"/>
            <a:headEnd/>
            <a:tailEnd/>
          </a:ln>
          <a:effectLst/>
        </p:spPr>
      </p:pic>
      <p:sp>
        <p:nvSpPr>
          <p:cNvPr id="12" name="Text Box 5"/>
          <p:cNvSpPr txBox="1">
            <a:spLocks noChangeArrowheads="1"/>
          </p:cNvSpPr>
          <p:nvPr>
            <p:custDataLst>
              <p:tags r:id="rId8"/>
            </p:custDataLst>
          </p:nvPr>
        </p:nvSpPr>
        <p:spPr bwMode="auto">
          <a:xfrm>
            <a:off x="8399145" y="5697220"/>
            <a:ext cx="929640" cy="553085"/>
          </a:xfrm>
          <a:prstGeom prst="rect">
            <a:avLst/>
          </a:prstGeom>
          <a:noFill/>
          <a:ln w="9525">
            <a:noFill/>
            <a:miter lim="800000"/>
          </a:ln>
          <a:effectLst/>
        </p:spPr>
        <p:txBody>
          <a:bodyPr wrap="squar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nSpc>
                <a:spcPct val="150000"/>
              </a:lnSpc>
              <a:spcBef>
                <a:spcPct val="50000"/>
              </a:spcBef>
            </a:pPr>
            <a:r>
              <a:rPr lang="en-US" sz="2000" b="1">
                <a:solidFill>
                  <a:srgbClr val="0035D4"/>
                </a:solidFill>
                <a:latin typeface="微软雅黑" panose="020B0503020204020204" charset="-122"/>
                <a:ea typeface="微软雅黑" panose="020B0503020204020204" charset="-122"/>
                <a:cs typeface="微软雅黑" panose="020B0503020204020204" charset="-122"/>
              </a:rPr>
              <a:t>GT</a:t>
            </a:r>
            <a:r>
              <a:rPr lang="zh-CN" altLang="en-US" sz="2000" b="1">
                <a:solidFill>
                  <a:srgbClr val="0035D4"/>
                </a:solidFill>
                <a:latin typeface="微软雅黑" panose="020B0503020204020204" charset="-122"/>
                <a:ea typeface="微软雅黑" panose="020B0503020204020204" charset="-122"/>
                <a:cs typeface="微软雅黑" panose="020B0503020204020204" charset="-122"/>
              </a:rPr>
              <a:t>型</a:t>
            </a:r>
            <a:endParaRPr lang="zh-CN" altLang="en-US" sz="2000" b="1">
              <a:solidFill>
                <a:srgbClr val="0035D4"/>
              </a:solidFill>
              <a:latin typeface="微软雅黑" panose="020B0503020204020204" charset="-122"/>
              <a:ea typeface="微软雅黑" panose="020B0503020204020204" charset="-122"/>
              <a:cs typeface="微软雅黑" panose="020B0503020204020204" charset="-122"/>
            </a:endParaRPr>
          </a:p>
        </p:txBody>
      </p:sp>
      <p:sp>
        <p:nvSpPr>
          <p:cNvPr id="3" name="标题 1"/>
          <p:cNvSpPr>
            <a:spLocks noGrp="1"/>
          </p:cNvSpPr>
          <p:nvPr/>
        </p:nvSpPr>
        <p:spPr>
          <a:xfrm>
            <a:off x="1181735" y="313055"/>
            <a:ext cx="4658995" cy="69977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1" i="0" kern="1200" baseline="0">
                <a:solidFill>
                  <a:srgbClr val="071F65"/>
                </a:solidFill>
                <a:effectLst/>
                <a:latin typeface="Arial Black" panose="020B0A04020102020204" pitchFamily="34" charset="0"/>
                <a:ea typeface="微软雅黑" panose="020B0503020204020204" charset="-122"/>
                <a:cs typeface="+mj-cs"/>
              </a:defRPr>
            </a:lvl1pPr>
          </a:lstStyle>
          <a:p>
            <a:r>
              <a:rPr lang="zh-CN" altLang="en-US" dirty="0">
                <a:solidFill>
                  <a:srgbClr val="000000"/>
                </a:solidFill>
                <a:latin typeface="微软雅黑" panose="020B0503020204020204" charset="-122"/>
                <a:sym typeface="+mn-ea"/>
              </a:rPr>
              <a:t>识读楼梯构件平法施工图</a:t>
            </a:r>
            <a:endParaRPr lang="zh-CN" altLang="en-US" dirty="0">
              <a:solidFill>
                <a:srgbClr val="000000"/>
              </a:solidFill>
              <a:latin typeface="微软雅黑" panose="020B0503020204020204" charset="-122"/>
              <a:ea typeface="微软雅黑" panose="020B0503020204020204" charset="-122"/>
            </a:endParaRPr>
          </a:p>
        </p:txBody>
      </p:sp>
      <p:sp>
        <p:nvSpPr>
          <p:cNvPr id="5" name="任意多边形 21"/>
          <p:cNvSpPr>
            <a:spLocks noChangeArrowheads="1"/>
          </p:cNvSpPr>
          <p:nvPr>
            <p:custDataLst>
              <p:tags r:id="rId9"/>
            </p:custDataLst>
          </p:nvPr>
        </p:nvSpPr>
        <p:spPr bwMode="auto">
          <a:xfrm>
            <a:off x="673100" y="408305"/>
            <a:ext cx="447040" cy="509270"/>
          </a:xfrm>
          <a:custGeom>
            <a:avLst/>
            <a:gdLst>
              <a:gd name="T0" fmla="*/ 282132 w 561608"/>
              <a:gd name="T1" fmla="*/ 0 h 649318"/>
              <a:gd name="T2" fmla="*/ 560345 w 561608"/>
              <a:gd name="T3" fmla="*/ 159704 h 649318"/>
              <a:gd name="T4" fmla="*/ 560345 w 561608"/>
              <a:gd name="T5" fmla="*/ 485658 h 649318"/>
              <a:gd name="T6" fmla="*/ 282132 w 561608"/>
              <a:gd name="T7" fmla="*/ 649288 h 649318"/>
              <a:gd name="T8" fmla="*/ 0 w 561608"/>
              <a:gd name="T9" fmla="*/ 485658 h 649318"/>
              <a:gd name="T10" fmla="*/ 0 w 561608"/>
              <a:gd name="T11" fmla="*/ 159704 h 649318"/>
              <a:gd name="T12" fmla="*/ 0 60000 65536"/>
              <a:gd name="T13" fmla="*/ 0 60000 65536"/>
              <a:gd name="T14" fmla="*/ 0 60000 65536"/>
              <a:gd name="T15" fmla="*/ 0 60000 65536"/>
              <a:gd name="T16" fmla="*/ 0 60000 65536"/>
              <a:gd name="T17" fmla="*/ 0 60000 65536"/>
              <a:gd name="T18" fmla="*/ 0 w 561608"/>
              <a:gd name="T19" fmla="*/ 0 h 649318"/>
              <a:gd name="T20" fmla="*/ 561608 w 561608"/>
              <a:gd name="T21" fmla="*/ 649318 h 649318"/>
            </a:gdLst>
            <a:ahLst/>
            <a:cxnLst>
              <a:cxn ang="T12">
                <a:pos x="T0" y="T1"/>
              </a:cxn>
              <a:cxn ang="T13">
                <a:pos x="T2" y="T3"/>
              </a:cxn>
              <a:cxn ang="T14">
                <a:pos x="T4" y="T5"/>
              </a:cxn>
              <a:cxn ang="T15">
                <a:pos x="T6" y="T7"/>
              </a:cxn>
              <a:cxn ang="T16">
                <a:pos x="T8" y="T9"/>
              </a:cxn>
              <a:cxn ang="T17">
                <a:pos x="T10" y="T11"/>
              </a:cxn>
            </a:cxnLst>
            <a:rect l="T18" t="T19" r="T20" b="T21"/>
            <a:pathLst>
              <a:path w="561608" h="649318">
                <a:moveTo>
                  <a:pt x="282768" y="0"/>
                </a:moveTo>
                <a:lnTo>
                  <a:pt x="561608" y="159711"/>
                </a:lnTo>
                <a:lnTo>
                  <a:pt x="561608" y="485680"/>
                </a:lnTo>
                <a:lnTo>
                  <a:pt x="282768" y="649318"/>
                </a:lnTo>
                <a:lnTo>
                  <a:pt x="0" y="485680"/>
                </a:lnTo>
                <a:lnTo>
                  <a:pt x="0" y="159711"/>
                </a:lnTo>
                <a:lnTo>
                  <a:pt x="282768"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ormAutofit fontScale="70000"/>
          </a:bodyP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r>
              <a:rPr lang="en-US" sz="3200">
                <a:solidFill>
                  <a:schemeClr val="lt1"/>
                </a:solidFill>
                <a:latin typeface="微软雅黑" panose="020B0503020204020204" charset="-122"/>
                <a:ea typeface="微软雅黑" panose="020B0503020204020204" charset="-122"/>
              </a:rPr>
              <a:t>1</a:t>
            </a:r>
            <a:endParaRPr lang="en-US" altLang="en-US" sz="3200">
              <a:solidFill>
                <a:schemeClr val="lt1"/>
              </a:solidFill>
              <a:latin typeface="微软雅黑" panose="020B0503020204020204" charset="-122"/>
              <a:ea typeface="微软雅黑" panose="020B0503020204020204" charset="-122"/>
            </a:endParaRPr>
          </a:p>
        </p:txBody>
      </p:sp>
      <p:sp>
        <p:nvSpPr>
          <p:cNvPr id="2" name="文本框 1"/>
          <p:cNvSpPr txBox="1"/>
          <p:nvPr/>
        </p:nvSpPr>
        <p:spPr>
          <a:xfrm>
            <a:off x="5476240" y="408305"/>
            <a:ext cx="6096000" cy="460375"/>
          </a:xfrm>
          <a:prstGeom prst="rect">
            <a:avLst/>
          </a:prstGeom>
          <a:noFill/>
        </p:spPr>
        <p:txBody>
          <a:bodyPr wrap="square" rtlCol="0" anchor="t">
            <a:spAutoFit/>
          </a:bodyPr>
          <a:p>
            <a:pPr algn="r"/>
            <a:r>
              <a:rPr lang="zh-CN" altLang="en-US" sz="2400" b="1" spc="200">
                <a:solidFill>
                  <a:schemeClr val="bg1">
                    <a:lumMod val="50000"/>
                  </a:schemeClr>
                </a:solidFill>
                <a:uFillTx/>
                <a:latin typeface="Arial" panose="020B0604020202020204" pitchFamily="34" charset="0"/>
                <a:ea typeface="微软雅黑" panose="020B0503020204020204" charset="-122"/>
                <a:cs typeface="+mj-cs"/>
                <a:sym typeface="+mn-ea"/>
              </a:rPr>
              <a:t>非抗震楼梯</a:t>
            </a:r>
            <a:endParaRPr lang="zh-CN" altLang="en-US" smtClean="0">
              <a:solidFill>
                <a:schemeClr val="bg1">
                  <a:lumMod val="50000"/>
                </a:schemeClr>
              </a:solidFill>
              <a:sym typeface="+mn-ea"/>
            </a:endParaRPr>
          </a:p>
        </p:txBody>
      </p:sp>
    </p:spTree>
    <p:custDataLst>
      <p:tags r:id="rId10"/>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sp>
        <p:nvSpPr>
          <p:cNvPr id="132101" name="Text Box 5"/>
          <p:cNvSpPr txBox="1">
            <a:spLocks noChangeArrowheads="1"/>
          </p:cNvSpPr>
          <p:nvPr>
            <p:custDataLst>
              <p:tags r:id="rId7"/>
            </p:custDataLst>
          </p:nvPr>
        </p:nvSpPr>
        <p:spPr bwMode="auto">
          <a:xfrm>
            <a:off x="1812925" y="1577975"/>
            <a:ext cx="8740140" cy="783590"/>
          </a:xfrm>
          <a:prstGeom prst="rect">
            <a:avLst/>
          </a:prstGeom>
          <a:noFill/>
          <a:ln w="9525">
            <a:noFill/>
            <a:miter lim="800000"/>
          </a:ln>
          <a:effectLst/>
        </p:spPr>
        <p:txBody>
          <a:bodyPr wrap="squar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nSpc>
                <a:spcPct val="125000"/>
              </a:lnSpc>
              <a:spcBef>
                <a:spcPts val="50"/>
              </a:spcBef>
              <a:spcAft>
                <a:spcPts val="0"/>
              </a:spcAft>
            </a:pPr>
            <a:r>
              <a:rPr lang="en-US" altLang="zh-CN" b="1">
                <a:solidFill>
                  <a:schemeClr val="dk1"/>
                </a:solidFill>
                <a:latin typeface="微软雅黑" panose="020B0503020204020204" charset="-122"/>
                <a:ea typeface="微软雅黑" panose="020B0503020204020204" charset="-122"/>
                <a:cs typeface="微软雅黑" panose="020B0503020204020204" charset="-122"/>
              </a:rPr>
              <a:t>ATa </a:t>
            </a:r>
            <a:r>
              <a:rPr lang="zh-CN" altLang="en-US" b="1">
                <a:solidFill>
                  <a:schemeClr val="dk1"/>
                </a:solidFill>
                <a:latin typeface="微软雅黑" panose="020B0503020204020204" charset="-122"/>
                <a:ea typeface="微软雅黑" panose="020B0503020204020204" charset="-122"/>
                <a:cs typeface="微软雅黑" panose="020B0503020204020204" charset="-122"/>
              </a:rPr>
              <a:t>、</a:t>
            </a:r>
            <a:r>
              <a:rPr lang="en-US" altLang="zh-CN" b="1">
                <a:solidFill>
                  <a:schemeClr val="dk1"/>
                </a:solidFill>
                <a:latin typeface="微软雅黑" panose="020B0503020204020204" charset="-122"/>
                <a:ea typeface="微软雅黑" panose="020B0503020204020204" charset="-122"/>
                <a:cs typeface="微软雅黑" panose="020B0503020204020204" charset="-122"/>
              </a:rPr>
              <a:t>ATb </a:t>
            </a:r>
            <a:r>
              <a:rPr lang="zh-CN" altLang="en-US" b="1">
                <a:solidFill>
                  <a:schemeClr val="dk1"/>
                </a:solidFill>
                <a:latin typeface="微软雅黑" panose="020B0503020204020204" charset="-122"/>
                <a:ea typeface="微软雅黑" panose="020B0503020204020204" charset="-122"/>
                <a:cs typeface="微软雅黑" panose="020B0503020204020204" charset="-122"/>
              </a:rPr>
              <a:t>、</a:t>
            </a:r>
            <a:r>
              <a:rPr lang="en-US" altLang="zh-CN" b="1">
                <a:solidFill>
                  <a:schemeClr val="dk1"/>
                </a:solidFill>
                <a:latin typeface="微软雅黑" panose="020B0503020204020204" charset="-122"/>
                <a:ea typeface="微软雅黑" panose="020B0503020204020204" charset="-122"/>
                <a:cs typeface="微软雅黑" panose="020B0503020204020204" charset="-122"/>
              </a:rPr>
              <a:t>ATc </a:t>
            </a:r>
            <a:r>
              <a:rPr lang="zh-CN" altLang="en-US" b="1">
                <a:solidFill>
                  <a:schemeClr val="dk1"/>
                </a:solidFill>
                <a:latin typeface="微软雅黑" panose="020B0503020204020204" charset="-122"/>
                <a:ea typeface="微软雅黑" panose="020B0503020204020204" charset="-122"/>
                <a:cs typeface="微软雅黑" panose="020B0503020204020204" charset="-122"/>
              </a:rPr>
              <a:t>型楼梯，其中</a:t>
            </a:r>
            <a:r>
              <a:rPr lang="en-US" altLang="zh-CN" b="1">
                <a:solidFill>
                  <a:schemeClr val="dk1"/>
                </a:solidFill>
                <a:latin typeface="微软雅黑" panose="020B0503020204020204" charset="-122"/>
                <a:ea typeface="微软雅黑" panose="020B0503020204020204" charset="-122"/>
                <a:cs typeface="微软雅黑" panose="020B0503020204020204" charset="-122"/>
              </a:rPr>
              <a:t>ATa </a:t>
            </a:r>
            <a:r>
              <a:rPr lang="zh-CN" altLang="en-US" b="1">
                <a:solidFill>
                  <a:schemeClr val="dk1"/>
                </a:solidFill>
                <a:latin typeface="微软雅黑" panose="020B0503020204020204" charset="-122"/>
                <a:ea typeface="微软雅黑" panose="020B0503020204020204" charset="-122"/>
                <a:cs typeface="微软雅黑" panose="020B0503020204020204" charset="-122"/>
              </a:rPr>
              <a:t>、</a:t>
            </a:r>
            <a:r>
              <a:rPr lang="en-US" altLang="zh-CN" b="1">
                <a:solidFill>
                  <a:schemeClr val="dk1"/>
                </a:solidFill>
                <a:latin typeface="微软雅黑" panose="020B0503020204020204" charset="-122"/>
                <a:ea typeface="微软雅黑" panose="020B0503020204020204" charset="-122"/>
                <a:cs typeface="微软雅黑" panose="020B0503020204020204" charset="-122"/>
              </a:rPr>
              <a:t>ATb</a:t>
            </a:r>
            <a:r>
              <a:rPr lang="zh-CN" altLang="en-US" b="1">
                <a:solidFill>
                  <a:schemeClr val="dk1"/>
                </a:solidFill>
                <a:latin typeface="微软雅黑" panose="020B0503020204020204" charset="-122"/>
                <a:ea typeface="微软雅黑" panose="020B0503020204020204" charset="-122"/>
                <a:cs typeface="微软雅黑" panose="020B0503020204020204" charset="-122"/>
              </a:rPr>
              <a:t>不参与结构整体抗震计算，而</a:t>
            </a:r>
            <a:r>
              <a:rPr lang="en-US" altLang="zh-CN" b="1">
                <a:solidFill>
                  <a:schemeClr val="dk1"/>
                </a:solidFill>
                <a:latin typeface="微软雅黑" panose="020B0503020204020204" charset="-122"/>
                <a:ea typeface="微软雅黑" panose="020B0503020204020204" charset="-122"/>
                <a:cs typeface="微软雅黑" panose="020B0503020204020204" charset="-122"/>
              </a:rPr>
              <a:t>ATc</a:t>
            </a:r>
            <a:r>
              <a:rPr lang="zh-CN" altLang="en-US" b="1">
                <a:solidFill>
                  <a:schemeClr val="dk1"/>
                </a:solidFill>
                <a:latin typeface="微软雅黑" panose="020B0503020204020204" charset="-122"/>
                <a:ea typeface="微软雅黑" panose="020B0503020204020204" charset="-122"/>
                <a:cs typeface="微软雅黑" panose="020B0503020204020204" charset="-122"/>
              </a:rPr>
              <a:t>型楼梯参与结构整体抗震计算。</a:t>
            </a:r>
            <a:endParaRPr lang="zh-CN" altLang="en-US" b="1">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132102" name="Picture 6"/>
          <p:cNvPicPr>
            <a:picLocks noChangeAspect="1" noChangeArrowheads="1"/>
          </p:cNvPicPr>
          <p:nvPr/>
        </p:nvPicPr>
        <p:blipFill>
          <a:blip r:embed="rId8"/>
          <a:srcRect/>
          <a:stretch>
            <a:fillRect/>
          </a:stretch>
        </p:blipFill>
        <p:spPr bwMode="auto">
          <a:xfrm>
            <a:off x="2006600" y="2506980"/>
            <a:ext cx="8382000" cy="3957955"/>
          </a:xfrm>
          <a:prstGeom prst="rect">
            <a:avLst/>
          </a:prstGeom>
          <a:noFill/>
          <a:ln w="9525">
            <a:noFill/>
            <a:miter lim="800000"/>
            <a:headEnd/>
            <a:tailEnd/>
          </a:ln>
          <a:effectLst/>
        </p:spPr>
      </p:pic>
      <p:sp>
        <p:nvSpPr>
          <p:cNvPr id="3" name="标题 1"/>
          <p:cNvSpPr>
            <a:spLocks noGrp="1"/>
          </p:cNvSpPr>
          <p:nvPr/>
        </p:nvSpPr>
        <p:spPr>
          <a:xfrm>
            <a:off x="1181735" y="313055"/>
            <a:ext cx="4658995" cy="69977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1" i="0" kern="1200" baseline="0">
                <a:solidFill>
                  <a:srgbClr val="071F65"/>
                </a:solidFill>
                <a:effectLst/>
                <a:latin typeface="Arial Black" panose="020B0A04020102020204" pitchFamily="34" charset="0"/>
                <a:ea typeface="微软雅黑" panose="020B0503020204020204" charset="-122"/>
                <a:cs typeface="+mj-cs"/>
              </a:defRPr>
            </a:lvl1pPr>
          </a:lstStyle>
          <a:p>
            <a:r>
              <a:rPr lang="zh-CN" altLang="en-US" dirty="0">
                <a:solidFill>
                  <a:srgbClr val="000000"/>
                </a:solidFill>
                <a:latin typeface="微软雅黑" panose="020B0503020204020204" charset="-122"/>
                <a:sym typeface="+mn-ea"/>
              </a:rPr>
              <a:t>识读楼梯构件平法施工图</a:t>
            </a:r>
            <a:endParaRPr lang="zh-CN" altLang="en-US" dirty="0">
              <a:solidFill>
                <a:srgbClr val="000000"/>
              </a:solidFill>
              <a:latin typeface="微软雅黑" panose="020B0503020204020204" charset="-122"/>
              <a:ea typeface="微软雅黑" panose="020B0503020204020204" charset="-122"/>
            </a:endParaRPr>
          </a:p>
        </p:txBody>
      </p:sp>
      <p:sp>
        <p:nvSpPr>
          <p:cNvPr id="5" name="任意多边形 21"/>
          <p:cNvSpPr>
            <a:spLocks noChangeArrowheads="1"/>
          </p:cNvSpPr>
          <p:nvPr>
            <p:custDataLst>
              <p:tags r:id="rId9"/>
            </p:custDataLst>
          </p:nvPr>
        </p:nvSpPr>
        <p:spPr bwMode="auto">
          <a:xfrm>
            <a:off x="673100" y="408305"/>
            <a:ext cx="447040" cy="509270"/>
          </a:xfrm>
          <a:custGeom>
            <a:avLst/>
            <a:gdLst>
              <a:gd name="T0" fmla="*/ 282132 w 561608"/>
              <a:gd name="T1" fmla="*/ 0 h 649318"/>
              <a:gd name="T2" fmla="*/ 560345 w 561608"/>
              <a:gd name="T3" fmla="*/ 159704 h 649318"/>
              <a:gd name="T4" fmla="*/ 560345 w 561608"/>
              <a:gd name="T5" fmla="*/ 485658 h 649318"/>
              <a:gd name="T6" fmla="*/ 282132 w 561608"/>
              <a:gd name="T7" fmla="*/ 649288 h 649318"/>
              <a:gd name="T8" fmla="*/ 0 w 561608"/>
              <a:gd name="T9" fmla="*/ 485658 h 649318"/>
              <a:gd name="T10" fmla="*/ 0 w 561608"/>
              <a:gd name="T11" fmla="*/ 159704 h 649318"/>
              <a:gd name="T12" fmla="*/ 0 60000 65536"/>
              <a:gd name="T13" fmla="*/ 0 60000 65536"/>
              <a:gd name="T14" fmla="*/ 0 60000 65536"/>
              <a:gd name="T15" fmla="*/ 0 60000 65536"/>
              <a:gd name="T16" fmla="*/ 0 60000 65536"/>
              <a:gd name="T17" fmla="*/ 0 60000 65536"/>
              <a:gd name="T18" fmla="*/ 0 w 561608"/>
              <a:gd name="T19" fmla="*/ 0 h 649318"/>
              <a:gd name="T20" fmla="*/ 561608 w 561608"/>
              <a:gd name="T21" fmla="*/ 649318 h 649318"/>
            </a:gdLst>
            <a:ahLst/>
            <a:cxnLst>
              <a:cxn ang="T12">
                <a:pos x="T0" y="T1"/>
              </a:cxn>
              <a:cxn ang="T13">
                <a:pos x="T2" y="T3"/>
              </a:cxn>
              <a:cxn ang="T14">
                <a:pos x="T4" y="T5"/>
              </a:cxn>
              <a:cxn ang="T15">
                <a:pos x="T6" y="T7"/>
              </a:cxn>
              <a:cxn ang="T16">
                <a:pos x="T8" y="T9"/>
              </a:cxn>
              <a:cxn ang="T17">
                <a:pos x="T10" y="T11"/>
              </a:cxn>
            </a:cxnLst>
            <a:rect l="T18" t="T19" r="T20" b="T21"/>
            <a:pathLst>
              <a:path w="561608" h="649318">
                <a:moveTo>
                  <a:pt x="282768" y="0"/>
                </a:moveTo>
                <a:lnTo>
                  <a:pt x="561608" y="159711"/>
                </a:lnTo>
                <a:lnTo>
                  <a:pt x="561608" y="485680"/>
                </a:lnTo>
                <a:lnTo>
                  <a:pt x="282768" y="649318"/>
                </a:lnTo>
                <a:lnTo>
                  <a:pt x="0" y="485680"/>
                </a:lnTo>
                <a:lnTo>
                  <a:pt x="0" y="159711"/>
                </a:lnTo>
                <a:lnTo>
                  <a:pt x="282768"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ormAutofit fontScale="70000"/>
          </a:bodyP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r>
              <a:rPr lang="en-US" sz="3200">
                <a:solidFill>
                  <a:schemeClr val="lt1"/>
                </a:solidFill>
                <a:latin typeface="微软雅黑" panose="020B0503020204020204" charset="-122"/>
                <a:ea typeface="微软雅黑" panose="020B0503020204020204" charset="-122"/>
              </a:rPr>
              <a:t>1</a:t>
            </a:r>
            <a:endParaRPr lang="en-US" altLang="en-US" sz="3200">
              <a:solidFill>
                <a:schemeClr val="lt1"/>
              </a:solidFill>
              <a:latin typeface="微软雅黑" panose="020B0503020204020204" charset="-122"/>
              <a:ea typeface="微软雅黑" panose="020B0503020204020204" charset="-122"/>
            </a:endParaRPr>
          </a:p>
        </p:txBody>
      </p:sp>
      <p:sp>
        <p:nvSpPr>
          <p:cNvPr id="2" name="文本框 1"/>
          <p:cNvSpPr txBox="1"/>
          <p:nvPr/>
        </p:nvSpPr>
        <p:spPr>
          <a:xfrm>
            <a:off x="5476240" y="408305"/>
            <a:ext cx="6096000" cy="460375"/>
          </a:xfrm>
          <a:prstGeom prst="rect">
            <a:avLst/>
          </a:prstGeom>
          <a:noFill/>
        </p:spPr>
        <p:txBody>
          <a:bodyPr wrap="square" rtlCol="0" anchor="t">
            <a:spAutoFit/>
          </a:bodyPr>
          <a:p>
            <a:pPr algn="r"/>
            <a:r>
              <a:rPr lang="zh-CN" altLang="en-US" sz="2400" b="1" spc="200">
                <a:solidFill>
                  <a:schemeClr val="bg1">
                    <a:lumMod val="50000"/>
                  </a:schemeClr>
                </a:solidFill>
                <a:uFillTx/>
                <a:latin typeface="Arial" panose="020B0604020202020204" pitchFamily="34" charset="0"/>
                <a:ea typeface="微软雅黑" panose="020B0503020204020204" charset="-122"/>
                <a:cs typeface="+mj-cs"/>
                <a:sym typeface="+mn-ea"/>
              </a:rPr>
              <a:t>抗震楼梯</a:t>
            </a:r>
            <a:endParaRPr lang="zh-CN" altLang="en-US" smtClean="0">
              <a:solidFill>
                <a:schemeClr val="bg1">
                  <a:lumMod val="50000"/>
                </a:schemeClr>
              </a:solidFill>
              <a:sym typeface="+mn-ea"/>
            </a:endParaRPr>
          </a:p>
        </p:txBody>
      </p:sp>
      <p:sp>
        <p:nvSpPr>
          <p:cNvPr id="21508" name="Text Box 4"/>
          <p:cNvSpPr txBox="1">
            <a:spLocks noChangeArrowheads="1"/>
          </p:cNvSpPr>
          <p:nvPr>
            <p:custDataLst>
              <p:tags r:id="rId10"/>
            </p:custDataLst>
          </p:nvPr>
        </p:nvSpPr>
        <p:spPr bwMode="auto">
          <a:xfrm>
            <a:off x="1812925" y="1117283"/>
            <a:ext cx="5334000" cy="460375"/>
          </a:xfrm>
          <a:prstGeom prst="rect">
            <a:avLst/>
          </a:prstGeom>
          <a:noFill/>
          <a:ln w="9525">
            <a:noFill/>
            <a:miter lim="800000"/>
          </a:ln>
          <a:effectLst/>
        </p:spPr>
        <p:txBody>
          <a:bodyPr>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l">
              <a:spcBef>
                <a:spcPct val="50000"/>
              </a:spcBef>
              <a:buClrTx/>
              <a:buSzTx/>
              <a:buFontTx/>
            </a:pPr>
            <a:r>
              <a:rPr lang="zh-CN" altLang="en-US" sz="2400">
                <a:solidFill>
                  <a:schemeClr val="accent1"/>
                </a:solidFill>
                <a:latin typeface="微软雅黑" panose="020B0503020204020204" charset="-122"/>
                <a:ea typeface="微软雅黑" panose="020B0503020204020204" charset="-122"/>
              </a:rPr>
              <a:t>（四）抗震楼梯</a:t>
            </a:r>
            <a:endParaRPr lang="zh-CN" altLang="en-US" sz="2400">
              <a:solidFill>
                <a:schemeClr val="accent1"/>
              </a:solidFill>
              <a:latin typeface="微软雅黑" panose="020B0503020204020204" charset="-122"/>
              <a:ea typeface="微软雅黑" panose="020B0503020204020204" charset="-122"/>
            </a:endParaRPr>
          </a:p>
        </p:txBody>
      </p:sp>
    </p:spTree>
    <p:custDataLst>
      <p:tags r:id="rId1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txBox="1"/>
          <p:nvPr>
            <p:custDataLst>
              <p:tags r:id="rId1"/>
            </p:custDataLst>
          </p:nvPr>
        </p:nvSpPr>
        <p:spPr>
          <a:xfrm>
            <a:off x="4485640" y="2146617"/>
            <a:ext cx="3220720" cy="916305"/>
          </a:xfrm>
          <a:prstGeom prst="rect">
            <a:avLst/>
          </a:prstGeom>
        </p:spPr>
        <p:txBody>
          <a:bodyPr vert="horz" wrap="square" lIns="90170" tIns="46990" rIns="90170" bIns="46990" rtlCol="0" anchor="ctr" anchorCtr="0">
            <a:normAutofit/>
          </a:bodyPr>
          <a:lstStyle>
            <a:lvl1pPr algn="dist" defTabSz="914400" rtl="0" eaLnBrk="1" fontAlgn="auto" latinLnBrk="0" hangingPunct="1">
              <a:lnSpc>
                <a:spcPct val="100000"/>
              </a:lnSpc>
              <a:spcBef>
                <a:spcPct val="0"/>
              </a:spcBef>
              <a:buNone/>
              <a:defRPr sz="4800" b="0" u="none" strike="noStrike" kern="1200" cap="none" spc="200" normalizeH="0" baseline="0">
                <a:solidFill>
                  <a:schemeClr val="tx1">
                    <a:lumMod val="85000"/>
                    <a:lumOff val="15000"/>
                  </a:schemeClr>
                </a:solidFill>
                <a:uFillTx/>
                <a:latin typeface="微软雅黑" panose="020B0503020204020204" charset="-122"/>
                <a:ea typeface="汉仪旗黑-85S" panose="00020600040101010101" pitchFamily="18" charset="-122"/>
                <a:cs typeface="+mj-cs"/>
              </a:defRPr>
            </a:lvl1pPr>
          </a:lstStyle>
          <a:p>
            <a:pPr marL="0" marR="0" lvl="0" indent="0" algn="dist" defTabSz="914400" rtl="0" eaLnBrk="1" fontAlgn="auto" latinLnBrk="0" hangingPunct="1">
              <a:lnSpc>
                <a:spcPct val="100000"/>
              </a:lnSpc>
              <a:spcBef>
                <a:spcPct val="0"/>
              </a:spcBef>
              <a:spcAft>
                <a:spcPts val="0"/>
              </a:spcAft>
              <a:buClrTx/>
              <a:buSzTx/>
              <a:buFontTx/>
              <a:buNone/>
            </a:pPr>
            <a:r>
              <a:rPr kumimoji="0" lang="en-US" altLang="zh-CN" b="1" i="0" baseline="0" noProof="0">
                <a:ln>
                  <a:noFill/>
                </a:ln>
                <a:solidFill>
                  <a:schemeClr val="accent1"/>
                </a:solidFill>
                <a:effectLst/>
                <a:uLnTx/>
                <a:uFillTx/>
                <a:latin typeface="Arial" panose="020B0604020202020204" pitchFamily="34" charset="0"/>
                <a:ea typeface="微软雅黑" panose="020B0503020204020204" charset="-122"/>
                <a:cs typeface="+mj-cs"/>
              </a:rPr>
              <a:t>PART 02</a:t>
            </a:r>
            <a:endParaRPr kumimoji="0" lang="en-US" altLang="zh-CN" b="1" i="0" baseline="0" noProof="0">
              <a:ln>
                <a:noFill/>
              </a:ln>
              <a:solidFill>
                <a:schemeClr val="accent1"/>
              </a:solidFill>
              <a:effectLst/>
              <a:uLnTx/>
              <a:uFillTx/>
              <a:latin typeface="Arial" panose="020B0604020202020204" pitchFamily="34" charset="0"/>
              <a:ea typeface="微软雅黑" panose="020B0503020204020204" charset="-122"/>
              <a:cs typeface="+mj-cs"/>
            </a:endParaRPr>
          </a:p>
        </p:txBody>
      </p:sp>
      <p:sp>
        <p:nvSpPr>
          <p:cNvPr id="3" name="标题 2"/>
          <p:cNvSpPr>
            <a:spLocks noGrp="1"/>
          </p:cNvSpPr>
          <p:nvPr>
            <p:ph type="ctrTitle" idx="14"/>
            <p:custDataLst>
              <p:tags r:id="rId2"/>
            </p:custDataLst>
          </p:nvPr>
        </p:nvSpPr>
        <p:spPr/>
        <p:txBody>
          <a:bodyPr wrap="square">
            <a:normAutofit fontScale="90000"/>
          </a:bodyPr>
          <a:lstStyle/>
          <a:p>
            <a:pPr marL="0" indent="0" algn="ctr">
              <a:lnSpc>
                <a:spcPct val="100000"/>
              </a:lnSpc>
              <a:spcBef>
                <a:spcPts val="0"/>
              </a:spcBef>
              <a:spcAft>
                <a:spcPts val="0"/>
              </a:spcAft>
              <a:buSzPct val="100000"/>
              <a:buNone/>
            </a:pPr>
            <a:r>
              <a:rPr lang="zh-CN" altLang="en-US" dirty="0">
                <a:solidFill>
                  <a:schemeClr val="accent1"/>
                </a:solidFill>
                <a:latin typeface="汉仪旗黑-85S" panose="00020600040101010101" pitchFamily="18" charset="-122"/>
                <a:sym typeface="+mn-ea"/>
              </a:rPr>
              <a:t>计算楼梯构件钢筋工程量</a:t>
            </a:r>
            <a:endParaRPr lang="zh-CN" altLang="zh-CN" sz="4400" dirty="0">
              <a:solidFill>
                <a:schemeClr val="accent1"/>
              </a:solidFill>
              <a:sym typeface="+mn-ea"/>
            </a:endParaRPr>
          </a:p>
        </p:txBody>
      </p:sp>
    </p:spTree>
    <p:custDataLst>
      <p:tags r:id="rId3"/>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2" name="图片 1"/>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pic>
        <p:nvPicPr>
          <p:cNvPr id="6" name="图片 35843" descr="image95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61185" y="1486535"/>
            <a:ext cx="8082915" cy="495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占位符 35842"/>
          <p:cNvSpPr>
            <a:spLocks noGrp="1" noChangeArrowheads="1"/>
          </p:cNvSpPr>
          <p:nvPr>
            <p:custDataLst>
              <p:tags r:id="rId8"/>
            </p:custDataLst>
          </p:nvPr>
        </p:nvSpPr>
        <p:spPr>
          <a:xfrm>
            <a:off x="10137775" y="5870575"/>
            <a:ext cx="2124075" cy="442595"/>
          </a:xfrm>
          <a:prstGeom prst="rect">
            <a:avLst/>
          </a:prstGeom>
        </p:spPr>
        <p:txBody>
          <a:bodyPr vert="horz" lIns="91440" tIns="45720" rIns="91440" bIns="45720" rtlCol="0">
            <a:normAutofit fontScale="87500"/>
          </a:bodyPr>
          <a:lstStyle>
            <a:lvl1pPr marL="228600" indent="-228600" algn="l" defTabSz="914400" rtl="0" eaLnBrk="1" latinLnBrk="0" hangingPunct="1">
              <a:lnSpc>
                <a:spcPct val="90000"/>
              </a:lnSpc>
              <a:spcBef>
                <a:spcPts val="1000"/>
              </a:spcBef>
              <a:buClr>
                <a:schemeClr val="accent1"/>
              </a:buClr>
              <a:buSzPct val="70000"/>
              <a:buFont typeface="Wingdings 2" panose="05020102010507070707" pitchFamily="18" charset="2"/>
              <a:buChar char=""/>
              <a:defRPr sz="2400" kern="1200">
                <a:solidFill>
                  <a:schemeClr val="accen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accent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endParaRPr lang="zh-CN" altLang="en-US" b="1" smtClean="0">
              <a:solidFill>
                <a:schemeClr val="dk2">
                  <a:lumMod val="25000"/>
                </a:schemeClr>
              </a:solidFill>
              <a:latin typeface="微软雅黑" panose="020B0503020204020204" charset="-122"/>
              <a:ea typeface="微软雅黑" panose="020B0503020204020204" charset="-122"/>
              <a:cs typeface="微软雅黑" panose="020B0503020204020204" charset="-122"/>
            </a:endParaRPr>
          </a:p>
        </p:txBody>
      </p:sp>
      <p:sp>
        <p:nvSpPr>
          <p:cNvPr id="3" name="标题 1"/>
          <p:cNvSpPr>
            <a:spLocks noGrp="1"/>
          </p:cNvSpPr>
          <p:nvPr/>
        </p:nvSpPr>
        <p:spPr>
          <a:xfrm>
            <a:off x="1181735" y="313055"/>
            <a:ext cx="4658995" cy="69977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1" i="0" kern="1200" baseline="0">
                <a:solidFill>
                  <a:srgbClr val="071F65"/>
                </a:solidFill>
                <a:effectLst/>
                <a:latin typeface="Arial Black" panose="020B0A04020102020204" pitchFamily="34" charset="0"/>
                <a:ea typeface="微软雅黑" panose="020B0503020204020204" charset="-122"/>
                <a:cs typeface="+mj-cs"/>
              </a:defRPr>
            </a:lvl1pPr>
          </a:lstStyle>
          <a:p>
            <a:r>
              <a:rPr lang="zh-CN" altLang="en-US" dirty="0">
                <a:solidFill>
                  <a:srgbClr val="000000"/>
                </a:solidFill>
                <a:latin typeface="微软雅黑" panose="020B0503020204020204" charset="-122"/>
                <a:sym typeface="+mn-ea"/>
              </a:rPr>
              <a:t>计算楼梯构件钢筋工程量</a:t>
            </a:r>
            <a:endParaRPr lang="zh-CN" altLang="en-US" dirty="0">
              <a:solidFill>
                <a:srgbClr val="000000"/>
              </a:solidFill>
              <a:latin typeface="微软雅黑" panose="020B0503020204020204" charset="-122"/>
              <a:ea typeface="微软雅黑" panose="020B0503020204020204" charset="-122"/>
            </a:endParaRPr>
          </a:p>
        </p:txBody>
      </p:sp>
      <p:sp>
        <p:nvSpPr>
          <p:cNvPr id="8" name="任意多边形 21"/>
          <p:cNvSpPr>
            <a:spLocks noChangeArrowheads="1"/>
          </p:cNvSpPr>
          <p:nvPr>
            <p:custDataLst>
              <p:tags r:id="rId9"/>
            </p:custDataLst>
          </p:nvPr>
        </p:nvSpPr>
        <p:spPr bwMode="auto">
          <a:xfrm>
            <a:off x="673100" y="408305"/>
            <a:ext cx="447040" cy="509270"/>
          </a:xfrm>
          <a:custGeom>
            <a:avLst/>
            <a:gdLst>
              <a:gd name="T0" fmla="*/ 282132 w 561608"/>
              <a:gd name="T1" fmla="*/ 0 h 649318"/>
              <a:gd name="T2" fmla="*/ 560345 w 561608"/>
              <a:gd name="T3" fmla="*/ 159704 h 649318"/>
              <a:gd name="T4" fmla="*/ 560345 w 561608"/>
              <a:gd name="T5" fmla="*/ 485658 h 649318"/>
              <a:gd name="T6" fmla="*/ 282132 w 561608"/>
              <a:gd name="T7" fmla="*/ 649288 h 649318"/>
              <a:gd name="T8" fmla="*/ 0 w 561608"/>
              <a:gd name="T9" fmla="*/ 485658 h 649318"/>
              <a:gd name="T10" fmla="*/ 0 w 561608"/>
              <a:gd name="T11" fmla="*/ 159704 h 649318"/>
              <a:gd name="T12" fmla="*/ 0 60000 65536"/>
              <a:gd name="T13" fmla="*/ 0 60000 65536"/>
              <a:gd name="T14" fmla="*/ 0 60000 65536"/>
              <a:gd name="T15" fmla="*/ 0 60000 65536"/>
              <a:gd name="T16" fmla="*/ 0 60000 65536"/>
              <a:gd name="T17" fmla="*/ 0 60000 65536"/>
              <a:gd name="T18" fmla="*/ 0 w 561608"/>
              <a:gd name="T19" fmla="*/ 0 h 649318"/>
              <a:gd name="T20" fmla="*/ 561608 w 561608"/>
              <a:gd name="T21" fmla="*/ 649318 h 649318"/>
            </a:gdLst>
            <a:ahLst/>
            <a:cxnLst>
              <a:cxn ang="T12">
                <a:pos x="T0" y="T1"/>
              </a:cxn>
              <a:cxn ang="T13">
                <a:pos x="T2" y="T3"/>
              </a:cxn>
              <a:cxn ang="T14">
                <a:pos x="T4" y="T5"/>
              </a:cxn>
              <a:cxn ang="T15">
                <a:pos x="T6" y="T7"/>
              </a:cxn>
              <a:cxn ang="T16">
                <a:pos x="T8" y="T9"/>
              </a:cxn>
              <a:cxn ang="T17">
                <a:pos x="T10" y="T11"/>
              </a:cxn>
            </a:cxnLst>
            <a:rect l="T18" t="T19" r="T20" b="T21"/>
            <a:pathLst>
              <a:path w="561608" h="649318">
                <a:moveTo>
                  <a:pt x="282768" y="0"/>
                </a:moveTo>
                <a:lnTo>
                  <a:pt x="561608" y="159711"/>
                </a:lnTo>
                <a:lnTo>
                  <a:pt x="561608" y="485680"/>
                </a:lnTo>
                <a:lnTo>
                  <a:pt x="282768" y="649318"/>
                </a:lnTo>
                <a:lnTo>
                  <a:pt x="0" y="485680"/>
                </a:lnTo>
                <a:lnTo>
                  <a:pt x="0" y="159711"/>
                </a:lnTo>
                <a:lnTo>
                  <a:pt x="282768"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ormAutofit fontScale="70000"/>
          </a:bodyP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r>
              <a:rPr lang="en-US" sz="3200">
                <a:solidFill>
                  <a:schemeClr val="lt1"/>
                </a:solidFill>
                <a:latin typeface="微软雅黑" panose="020B0503020204020204" charset="-122"/>
                <a:ea typeface="微软雅黑" panose="020B0503020204020204" charset="-122"/>
              </a:rPr>
              <a:t>2</a:t>
            </a:r>
            <a:endParaRPr lang="en-US" altLang="en-US" sz="3200">
              <a:solidFill>
                <a:schemeClr val="lt1"/>
              </a:solidFill>
              <a:latin typeface="微软雅黑" panose="020B0503020204020204" charset="-122"/>
              <a:ea typeface="微软雅黑" panose="020B0503020204020204" charset="-122"/>
            </a:endParaRPr>
          </a:p>
        </p:txBody>
      </p:sp>
      <p:sp>
        <p:nvSpPr>
          <p:cNvPr id="9" name="文本框 8"/>
          <p:cNvSpPr txBox="1"/>
          <p:nvPr/>
        </p:nvSpPr>
        <p:spPr>
          <a:xfrm>
            <a:off x="5476240" y="408305"/>
            <a:ext cx="6096000" cy="460375"/>
          </a:xfrm>
          <a:prstGeom prst="rect">
            <a:avLst/>
          </a:prstGeom>
          <a:noFill/>
        </p:spPr>
        <p:txBody>
          <a:bodyPr wrap="square" rtlCol="0" anchor="t">
            <a:spAutoFit/>
          </a:bodyPr>
          <a:p>
            <a:pPr algn="r"/>
            <a:r>
              <a:rPr lang="en-US" altLang="zh-CN" sz="2400" b="1" spc="200">
                <a:solidFill>
                  <a:schemeClr val="bg1">
                    <a:lumMod val="50000"/>
                  </a:schemeClr>
                </a:solidFill>
                <a:uFillTx/>
                <a:latin typeface="Arial" panose="020B0604020202020204" pitchFamily="34" charset="0"/>
                <a:ea typeface="微软雅黑" panose="020B0503020204020204" charset="-122"/>
                <a:cs typeface="+mj-cs"/>
                <a:sym typeface="+mn-ea"/>
              </a:rPr>
              <a:t>AT</a:t>
            </a:r>
            <a:r>
              <a:rPr lang="zh-CN" altLang="en-US" sz="2400" b="1" spc="200">
                <a:solidFill>
                  <a:schemeClr val="bg1">
                    <a:lumMod val="50000"/>
                  </a:schemeClr>
                </a:solidFill>
                <a:uFillTx/>
                <a:latin typeface="Arial" panose="020B0604020202020204" pitchFamily="34" charset="0"/>
                <a:ea typeface="微软雅黑" panose="020B0503020204020204" charset="-122"/>
                <a:cs typeface="+mj-cs"/>
                <a:sym typeface="+mn-ea"/>
              </a:rPr>
              <a:t>型楼梯钢筋计算</a:t>
            </a:r>
            <a:endParaRPr lang="zh-CN" altLang="en-US" sz="2400" b="1" spc="200" smtClean="0">
              <a:solidFill>
                <a:schemeClr val="bg1">
                  <a:lumMod val="50000"/>
                </a:schemeClr>
              </a:solidFill>
              <a:uFillTx/>
              <a:latin typeface="Arial" panose="020B0604020202020204" pitchFamily="34" charset="0"/>
              <a:ea typeface="微软雅黑" panose="020B0503020204020204" charset="-122"/>
              <a:cs typeface="+mj-cs"/>
              <a:sym typeface="+mn-ea"/>
            </a:endParaRPr>
          </a:p>
        </p:txBody>
      </p:sp>
      <p:sp>
        <p:nvSpPr>
          <p:cNvPr id="10" name="文本框 9"/>
          <p:cNvSpPr txBox="1"/>
          <p:nvPr/>
        </p:nvSpPr>
        <p:spPr>
          <a:xfrm>
            <a:off x="9944735" y="5654675"/>
            <a:ext cx="1527175" cy="783590"/>
          </a:xfrm>
          <a:prstGeom prst="rect">
            <a:avLst/>
          </a:prstGeom>
          <a:noFill/>
        </p:spPr>
        <p:txBody>
          <a:bodyPr wrap="square" rtlCol="0" anchor="t">
            <a:spAutoFit/>
          </a:bodyPr>
          <a:p>
            <a:pPr marL="0" indent="0" algn="l">
              <a:lnSpc>
                <a:spcPct val="125000"/>
              </a:lnSpc>
              <a:spcBef>
                <a:spcPts val="0"/>
              </a:spcBef>
              <a:spcAft>
                <a:spcPts val="0"/>
              </a:spcAft>
              <a:buNone/>
            </a:pPr>
            <a:r>
              <a:rPr lang="en-US" altLang="zh-CN"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AT</a:t>
            </a:r>
            <a:r>
              <a:rPr lang="zh-CN" altLang="en-US"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型楼梯板钢筋构造</a:t>
            </a:r>
            <a:endParaRPr lang="zh-CN" altLang="en-US"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0"/>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 name="矩形 28"/>
          <p:cNvSpPr/>
          <p:nvPr>
            <p:custDataLst>
              <p:tags r:id="rId1"/>
            </p:custDataLst>
          </p:nvPr>
        </p:nvSpPr>
        <p:spPr bwMode="auto">
          <a:xfrm>
            <a:off x="3621405" y="0"/>
            <a:ext cx="71755" cy="6858000"/>
          </a:xfrm>
          <a:prstGeom prst="rect">
            <a:avLst/>
          </a:prstGeom>
          <a:solidFill>
            <a:schemeClr val="accent1"/>
          </a:solidFill>
          <a:ln w="19050">
            <a:noFill/>
            <a:round/>
          </a:ln>
        </p:spPr>
        <p:txBody>
          <a:bodyPr wrap="square" anchor="ctr">
            <a:normAutofit/>
          </a:bodyPr>
          <a:p>
            <a:pPr algn="ctr">
              <a:lnSpc>
                <a:spcPct val="130000"/>
              </a:lnSpc>
            </a:pPr>
            <a:endParaRPr sz="1800">
              <a:solidFill>
                <a:schemeClr val="dk1"/>
              </a:solidFill>
              <a:latin typeface="Arial" panose="020B0604020202020204" pitchFamily="34" charset="0"/>
              <a:ea typeface="微软雅黑" panose="020B0503020204020204" charset="-122"/>
              <a:sym typeface="Arial" panose="020B0604020202020204" pitchFamily="34" charset="0"/>
            </a:endParaRPr>
          </a:p>
        </p:txBody>
      </p:sp>
      <p:sp>
        <p:nvSpPr>
          <p:cNvPr id="30" name="椭圆 29"/>
          <p:cNvSpPr/>
          <p:nvPr>
            <p:custDataLst>
              <p:tags r:id="rId2"/>
            </p:custDataLst>
          </p:nvPr>
        </p:nvSpPr>
        <p:spPr bwMode="auto">
          <a:xfrm>
            <a:off x="3339465" y="1206183"/>
            <a:ext cx="635000" cy="635000"/>
          </a:xfrm>
          <a:prstGeom prst="ellipse">
            <a:avLst/>
          </a:prstGeom>
          <a:solidFill>
            <a:schemeClr val="lt2"/>
          </a:solidFill>
          <a:ln w="57150">
            <a:solidFill>
              <a:schemeClr val="lt1"/>
            </a:solidFill>
            <a:round/>
          </a:ln>
        </p:spPr>
        <p:txBody>
          <a:bodyPr rot="0" spcFirstLastPara="0" vert="horz" wrap="square" lIns="91440" tIns="46800" rIns="91440" bIns="46800" anchor="ctr" anchorCtr="1" forceAA="0" compatLnSpc="1">
            <a:normAutofit/>
          </a:bodyPr>
          <a:p>
            <a:pPr algn="ctr">
              <a:lnSpc>
                <a:spcPct val="130000"/>
              </a:lnSpc>
            </a:pPr>
            <a:r>
              <a:rPr lang="en-US" altLang="zh-CN" sz="1600" b="1" dirty="0">
                <a:solidFill>
                  <a:schemeClr val="accent1"/>
                </a:solidFill>
                <a:latin typeface="Arial" panose="020B0604020202020204" pitchFamily="34" charset="0"/>
                <a:ea typeface="微软雅黑" panose="020B0503020204020204" charset="-122"/>
                <a:sym typeface="Arial" panose="020B0604020202020204" pitchFamily="34" charset="0"/>
              </a:rPr>
              <a:t>01</a:t>
            </a:r>
            <a:endParaRPr lang="en-US" altLang="zh-CN" sz="1600" b="1" dirty="0">
              <a:solidFill>
                <a:schemeClr val="accent1"/>
              </a:solidFill>
              <a:latin typeface="Arial" panose="020B0604020202020204" pitchFamily="34" charset="0"/>
              <a:ea typeface="微软雅黑" panose="020B0503020204020204" charset="-122"/>
              <a:sym typeface="Arial" panose="020B0604020202020204" pitchFamily="34" charset="0"/>
            </a:endParaRPr>
          </a:p>
        </p:txBody>
      </p:sp>
      <p:sp>
        <p:nvSpPr>
          <p:cNvPr id="9" name="文本框 8"/>
          <p:cNvSpPr txBox="1"/>
          <p:nvPr>
            <p:custDataLst>
              <p:tags r:id="rId3"/>
            </p:custDataLst>
          </p:nvPr>
        </p:nvSpPr>
        <p:spPr>
          <a:xfrm>
            <a:off x="3974465" y="1333500"/>
            <a:ext cx="4596130" cy="381000"/>
          </a:xfrm>
          <a:prstGeom prst="rect">
            <a:avLst/>
          </a:prstGeom>
          <a:noFill/>
        </p:spPr>
        <p:txBody>
          <a:bodyPr wrap="square" lIns="90000" tIns="46800" rIns="90000" bIns="0" anchor="b" anchorCtr="0">
            <a:noAutofit/>
          </a:bodyPr>
          <a:p>
            <a:pPr marL="0" lvl="0" indent="0" algn="l">
              <a:lnSpc>
                <a:spcPct val="120000"/>
              </a:lnSpc>
              <a:spcBef>
                <a:spcPts val="0"/>
              </a:spcBef>
              <a:spcAft>
                <a:spcPts val="0"/>
              </a:spcAft>
              <a:buSzPct val="100000"/>
              <a:buNone/>
            </a:pPr>
            <a:r>
              <a:rPr lang="en-US" altLang="zh-CN" sz="2700" b="1" spc="200" dirty="0">
                <a:solidFill>
                  <a:schemeClr val="dk1">
                    <a:lumMod val="85000"/>
                    <a:lumOff val="15000"/>
                  </a:schemeClr>
                </a:solidFill>
                <a:uFillTx/>
                <a:latin typeface="Arial" panose="020B0604020202020204" pitchFamily="34" charset="0"/>
                <a:ea typeface="微软雅黑" panose="020B0503020204020204" charset="-122"/>
                <a:cs typeface="+mj-cs"/>
                <a:sym typeface="+mn-ea"/>
              </a:rPr>
              <a:t>识读楼梯构件平法施工图</a:t>
            </a:r>
            <a:endParaRPr lang="en-US" altLang="zh-CN" sz="2700" b="1" spc="200" dirty="0">
              <a:solidFill>
                <a:schemeClr val="dk1">
                  <a:lumMod val="85000"/>
                  <a:lumOff val="15000"/>
                </a:schemeClr>
              </a:solidFill>
              <a:uFillTx/>
              <a:latin typeface="Arial" panose="020B0604020202020204" pitchFamily="34" charset="0"/>
              <a:ea typeface="微软雅黑" panose="020B0503020204020204" charset="-122"/>
              <a:cs typeface="+mj-cs"/>
            </a:endParaRPr>
          </a:p>
        </p:txBody>
      </p:sp>
      <p:sp>
        <p:nvSpPr>
          <p:cNvPr id="31" name="椭圆 30"/>
          <p:cNvSpPr/>
          <p:nvPr>
            <p:custDataLst>
              <p:tags r:id="rId4"/>
            </p:custDataLst>
          </p:nvPr>
        </p:nvSpPr>
        <p:spPr bwMode="auto">
          <a:xfrm>
            <a:off x="3339465" y="2925128"/>
            <a:ext cx="635000" cy="635000"/>
          </a:xfrm>
          <a:prstGeom prst="ellipse">
            <a:avLst/>
          </a:prstGeom>
          <a:solidFill>
            <a:schemeClr val="lt2"/>
          </a:solidFill>
          <a:ln w="57150">
            <a:solidFill>
              <a:schemeClr val="lt1"/>
            </a:solidFill>
            <a:round/>
          </a:ln>
        </p:spPr>
        <p:txBody>
          <a:bodyPr rot="0" spcFirstLastPara="0" vert="horz" wrap="square" lIns="91440" tIns="46800" rIns="91440" bIns="46800" anchor="ctr" anchorCtr="1" forceAA="0" compatLnSpc="1">
            <a:normAutofit/>
          </a:bodyPr>
          <a:p>
            <a:pPr algn="ctr">
              <a:lnSpc>
                <a:spcPct val="130000"/>
              </a:lnSpc>
            </a:pPr>
            <a:r>
              <a:rPr lang="en-US" altLang="zh-CN" sz="1600" b="1" dirty="0">
                <a:solidFill>
                  <a:schemeClr val="accent1"/>
                </a:solidFill>
                <a:latin typeface="Arial" panose="020B0604020202020204" pitchFamily="34" charset="0"/>
                <a:ea typeface="微软雅黑" panose="020B0503020204020204" charset="-122"/>
                <a:sym typeface="Arial" panose="020B0604020202020204" pitchFamily="34" charset="0"/>
              </a:rPr>
              <a:t>02</a:t>
            </a:r>
            <a:endParaRPr lang="en-US" altLang="zh-CN" sz="1600" b="1" dirty="0">
              <a:solidFill>
                <a:schemeClr val="accent1"/>
              </a:solidFill>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5"/>
            </p:custDataLst>
          </p:nvPr>
        </p:nvSpPr>
        <p:spPr>
          <a:xfrm>
            <a:off x="3974465" y="3048000"/>
            <a:ext cx="4431030" cy="381000"/>
          </a:xfrm>
          <a:prstGeom prst="rect">
            <a:avLst/>
          </a:prstGeom>
          <a:noFill/>
        </p:spPr>
        <p:txBody>
          <a:bodyPr wrap="square" lIns="90000" tIns="46800" rIns="90000" bIns="0" anchor="b" anchorCtr="0">
            <a:noAutofit/>
          </a:bodyPr>
          <a:p>
            <a:pPr marL="0" lvl="0" indent="0" algn="l">
              <a:lnSpc>
                <a:spcPct val="120000"/>
              </a:lnSpc>
              <a:spcBef>
                <a:spcPts val="0"/>
              </a:spcBef>
              <a:spcAft>
                <a:spcPts val="0"/>
              </a:spcAft>
              <a:buSzPct val="100000"/>
              <a:buNone/>
            </a:pPr>
            <a:r>
              <a:rPr lang="zh-CN" altLang="en-US" sz="2700" b="1" spc="200" dirty="0">
                <a:solidFill>
                  <a:schemeClr val="dk1">
                    <a:lumMod val="85000"/>
                    <a:lumOff val="15000"/>
                  </a:schemeClr>
                </a:solidFill>
                <a:uFillTx/>
                <a:latin typeface="Arial" panose="020B0604020202020204" pitchFamily="34" charset="0"/>
                <a:ea typeface="微软雅黑" panose="020B0503020204020204" charset="-122"/>
                <a:cs typeface="+mj-cs"/>
                <a:sym typeface="+mn-ea"/>
              </a:rPr>
              <a:t>计算楼梯构件钢筋工程量</a:t>
            </a:r>
            <a:endParaRPr lang="zh-CN" altLang="en-US" sz="2700" b="1" spc="200" dirty="0">
              <a:solidFill>
                <a:schemeClr val="dk1">
                  <a:lumMod val="85000"/>
                  <a:lumOff val="15000"/>
                </a:schemeClr>
              </a:solidFill>
              <a:uFillTx/>
              <a:latin typeface="Arial" panose="020B0604020202020204" pitchFamily="34" charset="0"/>
              <a:ea typeface="微软雅黑" panose="020B0503020204020204" charset="-122"/>
              <a:cs typeface="+mj-cs"/>
            </a:endParaRPr>
          </a:p>
        </p:txBody>
      </p:sp>
      <p:sp>
        <p:nvSpPr>
          <p:cNvPr id="4" name="TextBox 9"/>
          <p:cNvSpPr txBox="1"/>
          <p:nvPr>
            <p:custDataLst>
              <p:tags r:id="rId6"/>
            </p:custDataLst>
          </p:nvPr>
        </p:nvSpPr>
        <p:spPr>
          <a:xfrm>
            <a:off x="2536190" y="2316685"/>
            <a:ext cx="459740" cy="1318260"/>
          </a:xfrm>
          <a:prstGeom prst="rect">
            <a:avLst/>
          </a:prstGeom>
          <a:noFill/>
          <a:ln>
            <a:noFill/>
          </a:ln>
        </p:spPr>
        <p:txBody>
          <a:bodyPr vert="eaVert" wrap="square" lIns="0" anchor="b" anchorCtr="0">
            <a:normAutofit fontScale="90000"/>
          </a:bodyPr>
          <a:p>
            <a:pPr algn="ctr"/>
            <a:r>
              <a:rPr lang="en-US" altLang="zh-CN" sz="1800">
                <a:solidFill>
                  <a:schemeClr val="dk1">
                    <a:lumMod val="85000"/>
                    <a:lumOff val="15000"/>
                  </a:schemeClr>
                </a:solidFill>
                <a:latin typeface="Arial" panose="020B0604020202020204" pitchFamily="34" charset="0"/>
                <a:ea typeface="微软雅黑" panose="020B0503020204020204" charset="-122"/>
                <a:cs typeface="等线 Light" panose="02010600030101010101" charset="-122"/>
                <a:sym typeface="Arial" panose="020B0604020202020204" pitchFamily="34" charset="0"/>
              </a:rPr>
              <a:t>CONTENTS</a:t>
            </a:r>
            <a:endParaRPr lang="en-US" altLang="zh-CN" sz="1800">
              <a:solidFill>
                <a:schemeClr val="dk1">
                  <a:lumMod val="85000"/>
                  <a:lumOff val="15000"/>
                </a:schemeClr>
              </a:solidFill>
              <a:latin typeface="Arial" panose="020B0604020202020204" pitchFamily="34" charset="0"/>
              <a:ea typeface="微软雅黑" panose="020B0503020204020204" charset="-122"/>
              <a:cs typeface="等线 Light" panose="02010600030101010101" charset="-122"/>
              <a:sym typeface="Arial" panose="020B0604020202020204" pitchFamily="34" charset="0"/>
            </a:endParaRPr>
          </a:p>
        </p:txBody>
      </p:sp>
      <p:sp>
        <p:nvSpPr>
          <p:cNvPr id="5" name="文本框 99"/>
          <p:cNvSpPr txBox="1"/>
          <p:nvPr>
            <p:custDataLst>
              <p:tags r:id="rId7"/>
            </p:custDataLst>
          </p:nvPr>
        </p:nvSpPr>
        <p:spPr>
          <a:xfrm>
            <a:off x="1605915" y="900000"/>
            <a:ext cx="921385" cy="2849245"/>
          </a:xfrm>
          <a:prstGeom prst="rect">
            <a:avLst/>
          </a:prstGeom>
          <a:noFill/>
          <a:ln w="9525">
            <a:noFill/>
          </a:ln>
        </p:spPr>
        <p:txBody>
          <a:bodyPr vert="eaVert" wrap="square">
            <a:normAutofit lnSpcReduction="10000"/>
          </a:bodyPr>
          <a:p>
            <a:pPr marL="0" indent="0" algn="ctr">
              <a:lnSpc>
                <a:spcPct val="100000"/>
              </a:lnSpc>
              <a:spcBef>
                <a:spcPts val="0"/>
              </a:spcBef>
              <a:spcAft>
                <a:spcPts val="0"/>
              </a:spcAft>
              <a:buSzPct val="100000"/>
              <a:buNone/>
            </a:pPr>
            <a:r>
              <a:rPr lang="zh-CN" altLang="en-US" sz="4800" dirty="0">
                <a:solidFill>
                  <a:schemeClr val="accent1"/>
                </a:solidFill>
                <a:latin typeface="Arial" panose="020B0604020202020204" pitchFamily="34" charset="0"/>
                <a:ea typeface="汉仪旗黑-85S" panose="00020600040101010101" pitchFamily="18" charset="-122"/>
                <a:cs typeface="微软雅黑" panose="020B0503020204020204" charset="-122"/>
              </a:rPr>
              <a:t>目录</a:t>
            </a:r>
            <a:endParaRPr lang="zh-CN" altLang="en-US" sz="4800" dirty="0">
              <a:solidFill>
                <a:schemeClr val="accent1"/>
              </a:solidFill>
              <a:latin typeface="Arial" panose="020B0604020202020204" pitchFamily="34" charset="0"/>
              <a:ea typeface="汉仪旗黑-85S" panose="00020600040101010101" pitchFamily="18" charset="-122"/>
              <a:cs typeface="微软雅黑" panose="020B0503020204020204" charset="-122"/>
            </a:endParaRPr>
          </a:p>
        </p:txBody>
      </p:sp>
      <p:sp>
        <p:nvSpPr>
          <p:cNvPr id="2" name="椭圆 1"/>
          <p:cNvSpPr/>
          <p:nvPr>
            <p:custDataLst>
              <p:tags r:id="rId8"/>
            </p:custDataLst>
          </p:nvPr>
        </p:nvSpPr>
        <p:spPr bwMode="auto">
          <a:xfrm>
            <a:off x="3339465" y="4503103"/>
            <a:ext cx="635000" cy="635000"/>
          </a:xfrm>
          <a:prstGeom prst="ellipse">
            <a:avLst/>
          </a:prstGeom>
          <a:solidFill>
            <a:schemeClr val="lt2"/>
          </a:solidFill>
          <a:ln w="57150">
            <a:solidFill>
              <a:schemeClr val="lt1"/>
            </a:solidFill>
            <a:round/>
          </a:ln>
        </p:spPr>
        <p:txBody>
          <a:bodyPr rot="0" spcFirstLastPara="0" vert="horz" wrap="square" lIns="91440" tIns="46800" rIns="91440" bIns="46800" anchor="ctr" anchorCtr="1" forceAA="0" compatLnSpc="1">
            <a:normAutofit/>
          </a:bodyPr>
          <a:p>
            <a:pPr algn="ctr">
              <a:lnSpc>
                <a:spcPct val="130000"/>
              </a:lnSpc>
            </a:pPr>
            <a:r>
              <a:rPr lang="en-US" altLang="zh-CN" sz="1600" b="1" dirty="0">
                <a:solidFill>
                  <a:schemeClr val="accent1"/>
                </a:solidFill>
                <a:latin typeface="Arial" panose="020B0604020202020204" pitchFamily="34" charset="0"/>
                <a:ea typeface="微软雅黑" panose="020B0503020204020204" charset="-122"/>
                <a:sym typeface="Arial" panose="020B0604020202020204" pitchFamily="34" charset="0"/>
              </a:rPr>
              <a:t>03</a:t>
            </a:r>
            <a:endParaRPr lang="en-US" altLang="zh-CN" sz="1600" b="1" dirty="0">
              <a:solidFill>
                <a:schemeClr val="accent1"/>
              </a:solidFill>
              <a:latin typeface="Arial" panose="020B0604020202020204" pitchFamily="34" charset="0"/>
              <a:ea typeface="微软雅黑" panose="020B0503020204020204" charset="-122"/>
              <a:sym typeface="Arial" panose="020B0604020202020204" pitchFamily="34" charset="0"/>
            </a:endParaRPr>
          </a:p>
        </p:txBody>
      </p:sp>
      <p:sp>
        <p:nvSpPr>
          <p:cNvPr id="3" name="文本框 2"/>
          <p:cNvSpPr txBox="1"/>
          <p:nvPr>
            <p:custDataLst>
              <p:tags r:id="rId9"/>
            </p:custDataLst>
          </p:nvPr>
        </p:nvSpPr>
        <p:spPr>
          <a:xfrm>
            <a:off x="3974465" y="4635500"/>
            <a:ext cx="2700655" cy="381000"/>
          </a:xfrm>
          <a:prstGeom prst="rect">
            <a:avLst/>
          </a:prstGeom>
          <a:noFill/>
        </p:spPr>
        <p:txBody>
          <a:bodyPr wrap="square" lIns="90000" tIns="46800" rIns="90000" bIns="0" anchor="b" anchorCtr="0">
            <a:noAutofit/>
          </a:bodyPr>
          <a:p>
            <a:pPr marL="0" lvl="0" indent="0" algn="l">
              <a:lnSpc>
                <a:spcPct val="120000"/>
              </a:lnSpc>
              <a:spcBef>
                <a:spcPts val="0"/>
              </a:spcBef>
              <a:spcAft>
                <a:spcPts val="0"/>
              </a:spcAft>
              <a:buSzPct val="100000"/>
              <a:buNone/>
            </a:pPr>
            <a:r>
              <a:rPr lang="zh-CN" altLang="en-US" sz="2700" b="1" spc="200" dirty="0">
                <a:solidFill>
                  <a:schemeClr val="dk1">
                    <a:lumMod val="85000"/>
                    <a:lumOff val="15000"/>
                  </a:schemeClr>
                </a:solidFill>
                <a:uFillTx/>
                <a:latin typeface="Arial" panose="020B0604020202020204" pitchFamily="34" charset="0"/>
                <a:ea typeface="微软雅黑" panose="020B0503020204020204" charset="-122"/>
                <a:cs typeface="+mj-cs"/>
                <a:sym typeface="+mn-ea"/>
              </a:rPr>
              <a:t>钢筋绑扎实训</a:t>
            </a:r>
            <a:endParaRPr lang="en-US" altLang="zh-CN" sz="2700" b="1" spc="200" dirty="0">
              <a:solidFill>
                <a:schemeClr val="dk1">
                  <a:lumMod val="85000"/>
                  <a:lumOff val="15000"/>
                </a:schemeClr>
              </a:solidFill>
              <a:uFillTx/>
              <a:latin typeface="Arial" panose="020B0604020202020204" pitchFamily="34" charset="0"/>
              <a:ea typeface="微软雅黑" panose="020B0503020204020204" charset="-122"/>
              <a:cs typeface="+mj-cs"/>
            </a:endParaRPr>
          </a:p>
        </p:txBody>
      </p:sp>
    </p:spTree>
    <p:custDataLst>
      <p:tags r:id="rId10"/>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2" name="图片 1"/>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sp>
        <p:nvSpPr>
          <p:cNvPr id="3" name="标题 1"/>
          <p:cNvSpPr>
            <a:spLocks noGrp="1"/>
          </p:cNvSpPr>
          <p:nvPr/>
        </p:nvSpPr>
        <p:spPr>
          <a:xfrm>
            <a:off x="1181735" y="313055"/>
            <a:ext cx="4658995" cy="69977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1" i="0" kern="1200" baseline="0">
                <a:solidFill>
                  <a:srgbClr val="071F65"/>
                </a:solidFill>
                <a:effectLst/>
                <a:latin typeface="Arial Black" panose="020B0A04020102020204" pitchFamily="34" charset="0"/>
                <a:ea typeface="微软雅黑" panose="020B0503020204020204" charset="-122"/>
                <a:cs typeface="+mj-cs"/>
              </a:defRPr>
            </a:lvl1pPr>
          </a:lstStyle>
          <a:p>
            <a:r>
              <a:rPr lang="zh-CN" altLang="en-US" dirty="0">
                <a:solidFill>
                  <a:srgbClr val="000000"/>
                </a:solidFill>
                <a:latin typeface="微软雅黑" panose="020B0503020204020204" charset="-122"/>
                <a:sym typeface="+mn-ea"/>
              </a:rPr>
              <a:t>计算楼梯构件钢筋工程量</a:t>
            </a:r>
            <a:endParaRPr lang="zh-CN" altLang="en-US" dirty="0">
              <a:solidFill>
                <a:srgbClr val="000000"/>
              </a:solidFill>
              <a:latin typeface="微软雅黑" panose="020B0503020204020204" charset="-122"/>
              <a:ea typeface="微软雅黑" panose="020B0503020204020204" charset="-122"/>
            </a:endParaRPr>
          </a:p>
        </p:txBody>
      </p:sp>
      <p:sp>
        <p:nvSpPr>
          <p:cNvPr id="8" name="任意多边形 21"/>
          <p:cNvSpPr>
            <a:spLocks noChangeArrowheads="1"/>
          </p:cNvSpPr>
          <p:nvPr>
            <p:custDataLst>
              <p:tags r:id="rId7"/>
            </p:custDataLst>
          </p:nvPr>
        </p:nvSpPr>
        <p:spPr bwMode="auto">
          <a:xfrm>
            <a:off x="673100" y="408305"/>
            <a:ext cx="447040" cy="509270"/>
          </a:xfrm>
          <a:custGeom>
            <a:avLst/>
            <a:gdLst>
              <a:gd name="T0" fmla="*/ 282132 w 561608"/>
              <a:gd name="T1" fmla="*/ 0 h 649318"/>
              <a:gd name="T2" fmla="*/ 560345 w 561608"/>
              <a:gd name="T3" fmla="*/ 159704 h 649318"/>
              <a:gd name="T4" fmla="*/ 560345 w 561608"/>
              <a:gd name="T5" fmla="*/ 485658 h 649318"/>
              <a:gd name="T6" fmla="*/ 282132 w 561608"/>
              <a:gd name="T7" fmla="*/ 649288 h 649318"/>
              <a:gd name="T8" fmla="*/ 0 w 561608"/>
              <a:gd name="T9" fmla="*/ 485658 h 649318"/>
              <a:gd name="T10" fmla="*/ 0 w 561608"/>
              <a:gd name="T11" fmla="*/ 159704 h 649318"/>
              <a:gd name="T12" fmla="*/ 0 60000 65536"/>
              <a:gd name="T13" fmla="*/ 0 60000 65536"/>
              <a:gd name="T14" fmla="*/ 0 60000 65536"/>
              <a:gd name="T15" fmla="*/ 0 60000 65536"/>
              <a:gd name="T16" fmla="*/ 0 60000 65536"/>
              <a:gd name="T17" fmla="*/ 0 60000 65536"/>
              <a:gd name="T18" fmla="*/ 0 w 561608"/>
              <a:gd name="T19" fmla="*/ 0 h 649318"/>
              <a:gd name="T20" fmla="*/ 561608 w 561608"/>
              <a:gd name="T21" fmla="*/ 649318 h 649318"/>
            </a:gdLst>
            <a:ahLst/>
            <a:cxnLst>
              <a:cxn ang="T12">
                <a:pos x="T0" y="T1"/>
              </a:cxn>
              <a:cxn ang="T13">
                <a:pos x="T2" y="T3"/>
              </a:cxn>
              <a:cxn ang="T14">
                <a:pos x="T4" y="T5"/>
              </a:cxn>
              <a:cxn ang="T15">
                <a:pos x="T6" y="T7"/>
              </a:cxn>
              <a:cxn ang="T16">
                <a:pos x="T8" y="T9"/>
              </a:cxn>
              <a:cxn ang="T17">
                <a:pos x="T10" y="T11"/>
              </a:cxn>
            </a:cxnLst>
            <a:rect l="T18" t="T19" r="T20" b="T21"/>
            <a:pathLst>
              <a:path w="561608" h="649318">
                <a:moveTo>
                  <a:pt x="282768" y="0"/>
                </a:moveTo>
                <a:lnTo>
                  <a:pt x="561608" y="159711"/>
                </a:lnTo>
                <a:lnTo>
                  <a:pt x="561608" y="485680"/>
                </a:lnTo>
                <a:lnTo>
                  <a:pt x="282768" y="649318"/>
                </a:lnTo>
                <a:lnTo>
                  <a:pt x="0" y="485680"/>
                </a:lnTo>
                <a:lnTo>
                  <a:pt x="0" y="159711"/>
                </a:lnTo>
                <a:lnTo>
                  <a:pt x="282768"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ormAutofit fontScale="70000"/>
          </a:bodyP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r>
              <a:rPr lang="en-US" sz="3200">
                <a:solidFill>
                  <a:schemeClr val="lt1"/>
                </a:solidFill>
                <a:latin typeface="微软雅黑" panose="020B0503020204020204" charset="-122"/>
                <a:ea typeface="微软雅黑" panose="020B0503020204020204" charset="-122"/>
              </a:rPr>
              <a:t>2</a:t>
            </a:r>
            <a:endParaRPr lang="en-US" altLang="en-US" sz="3200">
              <a:solidFill>
                <a:schemeClr val="lt1"/>
              </a:solidFill>
              <a:latin typeface="微软雅黑" panose="020B0503020204020204" charset="-122"/>
              <a:ea typeface="微软雅黑" panose="020B0503020204020204" charset="-122"/>
            </a:endParaRPr>
          </a:p>
        </p:txBody>
      </p:sp>
      <p:sp>
        <p:nvSpPr>
          <p:cNvPr id="5" name="文本框 4"/>
          <p:cNvSpPr txBox="1"/>
          <p:nvPr/>
        </p:nvSpPr>
        <p:spPr>
          <a:xfrm>
            <a:off x="5476240" y="408305"/>
            <a:ext cx="6096000" cy="460375"/>
          </a:xfrm>
          <a:prstGeom prst="rect">
            <a:avLst/>
          </a:prstGeom>
          <a:noFill/>
        </p:spPr>
        <p:txBody>
          <a:bodyPr wrap="square" rtlCol="0" anchor="t">
            <a:spAutoFit/>
          </a:bodyPr>
          <a:p>
            <a:pPr algn="r"/>
            <a:r>
              <a:rPr lang="zh-CN" altLang="en-US" sz="2400" b="1" spc="200">
                <a:solidFill>
                  <a:schemeClr val="bg1">
                    <a:lumMod val="50000"/>
                  </a:schemeClr>
                </a:solidFill>
                <a:uFillTx/>
                <a:latin typeface="Arial" panose="020B0604020202020204" pitchFamily="34" charset="0"/>
                <a:ea typeface="微软雅黑" panose="020B0503020204020204" charset="-122"/>
                <a:cs typeface="+mj-cs"/>
                <a:sym typeface="+mn-ea"/>
              </a:rPr>
              <a:t>AT楼梯板的纵向受力钢筋</a:t>
            </a:r>
            <a:endParaRPr lang="zh-CN" altLang="en-US" sz="2400" b="1" spc="200">
              <a:solidFill>
                <a:schemeClr val="bg1">
                  <a:lumMod val="50000"/>
                </a:schemeClr>
              </a:solidFill>
              <a:uFillTx/>
              <a:latin typeface="Arial" panose="020B0604020202020204" pitchFamily="34" charset="0"/>
              <a:ea typeface="微软雅黑" panose="020B0503020204020204" charset="-122"/>
              <a:cs typeface="+mj-cs"/>
              <a:sym typeface="+mn-ea"/>
            </a:endParaRPr>
          </a:p>
        </p:txBody>
      </p:sp>
      <p:sp>
        <p:nvSpPr>
          <p:cNvPr id="9" name="文本框 8"/>
          <p:cNvSpPr txBox="1"/>
          <p:nvPr/>
        </p:nvSpPr>
        <p:spPr>
          <a:xfrm>
            <a:off x="1181735" y="1099820"/>
            <a:ext cx="7392670" cy="650875"/>
          </a:xfrm>
          <a:prstGeom prst="rect">
            <a:avLst/>
          </a:prstGeom>
          <a:noFill/>
        </p:spPr>
        <p:txBody>
          <a:bodyPr wrap="square" rtlCol="0" anchor="t">
            <a:spAutoFit/>
          </a:bodyPr>
          <a:p>
            <a:pPr>
              <a:lnSpc>
                <a:spcPct val="130000"/>
              </a:lnSpc>
            </a:pPr>
            <a:r>
              <a:rPr lang="en-US" altLang="zh-CN" sz="2800" b="1" smtClean="0">
                <a:solidFill>
                  <a:srgbClr val="71A9DF"/>
                </a:solidFill>
                <a:latin typeface="微软雅黑" panose="020B0503020204020204" charset="-122"/>
                <a:ea typeface="微软雅黑" panose="020B0503020204020204" charset="-122"/>
                <a:cs typeface="微软雅黑" panose="020B0503020204020204" charset="-122"/>
                <a:sym typeface="+mn-ea"/>
              </a:rPr>
              <a:t>1. </a:t>
            </a:r>
            <a:r>
              <a:rPr lang="zh-CN" altLang="en-US" sz="2800" b="1" smtClean="0">
                <a:solidFill>
                  <a:srgbClr val="71A9DF"/>
                </a:solidFill>
                <a:latin typeface="微软雅黑" panose="020B0503020204020204" charset="-122"/>
                <a:ea typeface="微软雅黑" panose="020B0503020204020204" charset="-122"/>
                <a:cs typeface="微软雅黑" panose="020B0503020204020204" charset="-122"/>
                <a:sym typeface="+mn-ea"/>
              </a:rPr>
              <a:t>计算楼梯梯板</a:t>
            </a:r>
            <a:r>
              <a:rPr lang="en-US" altLang="zh-CN" sz="2800" b="1" smtClean="0">
                <a:solidFill>
                  <a:srgbClr val="71A9DF"/>
                </a:solidFill>
                <a:latin typeface="微软雅黑" panose="020B0503020204020204" charset="-122"/>
                <a:ea typeface="微软雅黑" panose="020B0503020204020204" charset="-122"/>
                <a:cs typeface="微软雅黑" panose="020B0503020204020204" charset="-122"/>
                <a:sym typeface="+mn-ea"/>
              </a:rPr>
              <a:t>下部纵筋</a:t>
            </a:r>
            <a:r>
              <a:rPr lang="en-US" altLang="zh-CN" sz="280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　</a:t>
            </a:r>
            <a:endParaRPr lang="en-US" altLang="zh-CN" sz="280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0" name="文本框 9"/>
          <p:cNvSpPr txBox="1"/>
          <p:nvPr/>
        </p:nvSpPr>
        <p:spPr>
          <a:xfrm>
            <a:off x="1485900" y="2136140"/>
            <a:ext cx="9220835" cy="4810125"/>
          </a:xfrm>
          <a:prstGeom prst="rect">
            <a:avLst/>
          </a:prstGeom>
          <a:noFill/>
        </p:spPr>
        <p:txBody>
          <a:bodyPr wrap="square" rtlCol="0" anchor="t">
            <a:spAutoFit/>
          </a:bodyPr>
          <a:p>
            <a:pPr>
              <a:lnSpc>
                <a:spcPct val="130000"/>
              </a:lnSpc>
            </a:pPr>
            <a:r>
              <a:rPr lang="en-US" altLang="zh-CN" sz="2800"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      梯板下部纵筋位于AT</a:t>
            </a:r>
            <a:r>
              <a:rPr lang="zh-CN" altLang="en-US" sz="2800"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型楼梯</a:t>
            </a:r>
            <a:r>
              <a:rPr lang="en-US" altLang="zh-CN" sz="2800"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踏步段斜板的下部，其计算依据为梯板净跨度</a:t>
            </a:r>
            <a:r>
              <a:rPr lang="en-US" altLang="zh-CN" sz="2800" b="1" i="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l</a:t>
            </a:r>
            <a:r>
              <a:rPr lang="en-US" altLang="zh-CN" sz="2800" b="1" baseline="-2500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n</a:t>
            </a:r>
            <a:r>
              <a:rPr lang="en-US" altLang="zh-CN" sz="2800"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。梯板下部纵筋两端分别锚入高端梯梁和低端梯梁</a:t>
            </a:r>
            <a:r>
              <a:rPr lang="zh-CN" altLang="en-US" sz="2800"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a:t>
            </a:r>
            <a:r>
              <a:rPr lang="en-US" altLang="zh-CN" sz="2800"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其锚固长度</a:t>
            </a:r>
            <a:r>
              <a:rPr lang="en-US" altLang="zh-CN" sz="2800" b="1" i="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l</a:t>
            </a:r>
            <a:r>
              <a:rPr lang="en-US" altLang="zh-CN" sz="2800" b="1" baseline="-2500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a</a:t>
            </a:r>
            <a:r>
              <a:rPr lang="en-US" altLang="zh-CN" sz="2800"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≥5</a:t>
            </a:r>
            <a:r>
              <a:rPr lang="en-US" altLang="zh-CN" sz="2800" b="1" i="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d</a:t>
            </a:r>
            <a:r>
              <a:rPr lang="en-US" altLang="zh-CN" sz="2800"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 且至少伸过支座中线。</a:t>
            </a:r>
            <a:endParaRPr lang="en-US" altLang="zh-CN" sz="2800"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endParaRPr>
          </a:p>
          <a:p>
            <a:pPr>
              <a:lnSpc>
                <a:spcPct val="130000"/>
              </a:lnSpc>
            </a:pPr>
            <a:endParaRPr lang="en-US" altLang="zh-CN" sz="2800"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endParaRPr>
          </a:p>
          <a:p>
            <a:pPr>
              <a:lnSpc>
                <a:spcPct val="130000"/>
              </a:lnSpc>
            </a:pPr>
            <a:r>
              <a:rPr lang="en-US" altLang="zh-CN" sz="2800"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在具体计算中，可以取锚固长度</a:t>
            </a:r>
            <a:endParaRPr lang="en-US" altLang="zh-CN" sz="2800"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endParaRPr>
          </a:p>
          <a:p>
            <a:pPr>
              <a:lnSpc>
                <a:spcPct val="130000"/>
              </a:lnSpc>
            </a:pPr>
            <a:r>
              <a:rPr lang="en-US" altLang="zh-CN" sz="2800" b="1" i="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                         </a:t>
            </a:r>
            <a:r>
              <a:rPr lang="en-US" altLang="zh-CN" sz="2800" b="1" i="1" smtClean="0">
                <a:solidFill>
                  <a:srgbClr val="2A71B7"/>
                </a:solidFill>
                <a:latin typeface="微软雅黑" panose="020B0503020204020204" charset="-122"/>
                <a:ea typeface="微软雅黑" panose="020B0503020204020204" charset="-122"/>
                <a:cs typeface="微软雅黑" panose="020B0503020204020204" charset="-122"/>
                <a:sym typeface="+mn-ea"/>
              </a:rPr>
              <a:t>a </a:t>
            </a:r>
            <a:r>
              <a:rPr lang="en-US" altLang="zh-CN" sz="2800" b="1" smtClean="0">
                <a:solidFill>
                  <a:srgbClr val="2A71B7"/>
                </a:solidFill>
                <a:latin typeface="微软雅黑" panose="020B0503020204020204" charset="-122"/>
                <a:ea typeface="微软雅黑" panose="020B0503020204020204" charset="-122"/>
                <a:cs typeface="微软雅黑" panose="020B0503020204020204" charset="-122"/>
                <a:sym typeface="+mn-ea"/>
              </a:rPr>
              <a:t>= max(5</a:t>
            </a:r>
            <a:r>
              <a:rPr lang="en-US" altLang="zh-CN" sz="2800" b="1" i="1" smtClean="0">
                <a:solidFill>
                  <a:srgbClr val="2A71B7"/>
                </a:solidFill>
                <a:latin typeface="微软雅黑" panose="020B0503020204020204" charset="-122"/>
                <a:ea typeface="微软雅黑" panose="020B0503020204020204" charset="-122"/>
                <a:cs typeface="微软雅黑" panose="020B0503020204020204" charset="-122"/>
                <a:sym typeface="+mn-ea"/>
              </a:rPr>
              <a:t>d</a:t>
            </a:r>
            <a:r>
              <a:rPr lang="en-US" altLang="zh-CN" sz="2800" b="1" smtClean="0">
                <a:solidFill>
                  <a:srgbClr val="2A71B7"/>
                </a:solidFill>
                <a:latin typeface="微软雅黑" panose="020B0503020204020204" charset="-122"/>
                <a:ea typeface="微软雅黑" panose="020B0503020204020204" charset="-122"/>
                <a:cs typeface="微软雅黑" panose="020B0503020204020204" charset="-122"/>
                <a:sym typeface="+mn-ea"/>
              </a:rPr>
              <a:t>，</a:t>
            </a:r>
            <a:r>
              <a:rPr lang="en-US" altLang="zh-CN" sz="2800" b="1" i="1" smtClean="0">
                <a:solidFill>
                  <a:srgbClr val="2A71B7"/>
                </a:solidFill>
                <a:latin typeface="微软雅黑" panose="020B0503020204020204" charset="-122"/>
                <a:ea typeface="微软雅黑" panose="020B0503020204020204" charset="-122"/>
                <a:cs typeface="微软雅黑" panose="020B0503020204020204" charset="-122"/>
                <a:sym typeface="+mn-ea"/>
              </a:rPr>
              <a:t>b</a:t>
            </a:r>
            <a:r>
              <a:rPr lang="en-US" altLang="zh-CN" sz="2800" b="1" smtClean="0">
                <a:solidFill>
                  <a:srgbClr val="2A71B7"/>
                </a:solidFill>
                <a:latin typeface="微软雅黑" panose="020B0503020204020204" charset="-122"/>
                <a:ea typeface="微软雅黑" panose="020B0503020204020204" charset="-122"/>
                <a:cs typeface="微软雅黑" panose="020B0503020204020204" charset="-122"/>
                <a:sym typeface="+mn-ea"/>
              </a:rPr>
              <a:t>/2</a:t>
            </a:r>
            <a:r>
              <a:rPr lang="zh-CN" altLang="en-US" sz="2800" b="1" smtClean="0">
                <a:solidFill>
                  <a:srgbClr val="2A71B7"/>
                </a:solidFill>
                <a:latin typeface="微软雅黑" panose="020B0503020204020204" charset="-122"/>
                <a:ea typeface="微软雅黑" panose="020B0503020204020204" charset="-122"/>
                <a:cs typeface="微软雅黑" panose="020B0503020204020204" charset="-122"/>
                <a:sym typeface="+mn-ea"/>
              </a:rPr>
              <a:t>×</a:t>
            </a:r>
            <a:r>
              <a:rPr lang="en-US" altLang="zh-CN" sz="2800" b="1" smtClean="0">
                <a:solidFill>
                  <a:srgbClr val="2A71B7"/>
                </a:solidFill>
                <a:latin typeface="微软雅黑" panose="020B0503020204020204" charset="-122"/>
                <a:ea typeface="微软雅黑" panose="020B0503020204020204" charset="-122"/>
                <a:cs typeface="微软雅黑" panose="020B0503020204020204" charset="-122"/>
                <a:sym typeface="+mn-ea"/>
              </a:rPr>
              <a:t>k)</a:t>
            </a:r>
            <a:endParaRPr lang="en-US" altLang="zh-CN" sz="2800"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endParaRPr>
          </a:p>
          <a:p>
            <a:pPr>
              <a:lnSpc>
                <a:spcPct val="130000"/>
              </a:lnSpc>
            </a:pPr>
            <a:r>
              <a:rPr lang="zh-CN" altLang="en-US" sz="2800"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其中，</a:t>
            </a:r>
            <a:r>
              <a:rPr lang="en-US" altLang="zh-CN" sz="2800" b="1" i="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b </a:t>
            </a:r>
            <a:r>
              <a:rPr lang="zh-CN" altLang="en-US" sz="2800"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为支座的宽度，</a:t>
            </a:r>
            <a:r>
              <a:rPr lang="en-US" altLang="zh-CN" sz="2800" b="1" i="1" smtClean="0">
                <a:solidFill>
                  <a:schemeClr val="tx1"/>
                </a:solidFill>
                <a:latin typeface="微软雅黑" panose="020B0503020204020204" charset="-122"/>
                <a:ea typeface="微软雅黑" panose="020B0503020204020204" charset="-122"/>
                <a:cs typeface="微软雅黑" panose="020B0503020204020204" charset="-122"/>
                <a:sym typeface="+mn-ea"/>
              </a:rPr>
              <a:t>k </a:t>
            </a:r>
            <a:r>
              <a:rPr lang="zh-CN" altLang="en-US" sz="2800" b="1" smtClean="0">
                <a:solidFill>
                  <a:schemeClr val="tx1"/>
                </a:solidFill>
                <a:latin typeface="微软雅黑" panose="020B0503020204020204" charset="-122"/>
                <a:ea typeface="微软雅黑" panose="020B0503020204020204" charset="-122"/>
                <a:cs typeface="微软雅黑" panose="020B0503020204020204" charset="-122"/>
                <a:sym typeface="+mn-ea"/>
              </a:rPr>
              <a:t>为</a:t>
            </a:r>
            <a:r>
              <a:rPr lang="zh-CN" altLang="en-US" sz="2800" b="1" smtClean="0">
                <a:solidFill>
                  <a:schemeClr val="tx1"/>
                </a:solidFill>
                <a:latin typeface="微软雅黑" panose="020B0503020204020204" charset="-122"/>
                <a:ea typeface="微软雅黑" panose="020B0503020204020204" charset="-122"/>
                <a:cs typeface="微软雅黑" panose="020B0503020204020204" charset="-122"/>
                <a:sym typeface="+mn-ea"/>
              </a:rPr>
              <a:t>斜坡系数。</a:t>
            </a:r>
            <a:endParaRPr lang="zh-CN" altLang="en-US" sz="2800"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endParaRPr>
          </a:p>
          <a:p>
            <a:pPr>
              <a:lnSpc>
                <a:spcPct val="130000"/>
              </a:lnSpc>
            </a:pPr>
            <a:endParaRPr lang="zh-CN" altLang="en-US" sz="2000"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endParaRPr>
          </a:p>
          <a:p>
            <a:pPr>
              <a:lnSpc>
                <a:spcPct val="130000"/>
              </a:lnSpc>
            </a:pPr>
            <a:endParaRPr lang="zh-CN" altLang="en-US" sz="2000"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8"/>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sp>
        <p:nvSpPr>
          <p:cNvPr id="5" name="标题 32769"/>
          <p:cNvSpPr txBox="1">
            <a:spLocks noChangeArrowheads="1"/>
          </p:cNvSpPr>
          <p:nvPr>
            <p:custDataLst>
              <p:tags r:id="rId7"/>
            </p:custDataLst>
          </p:nvPr>
        </p:nvSpPr>
        <p:spPr>
          <a:xfrm>
            <a:off x="3403768" y="820337"/>
            <a:ext cx="8229600" cy="5165725"/>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b="1" kern="1200">
                <a:solidFill>
                  <a:schemeClr val="accent1">
                    <a:lumMod val="75000"/>
                  </a:schemeClr>
                </a:solidFill>
                <a:latin typeface="+mj-lt"/>
                <a:ea typeface="+mj-ea"/>
                <a:cs typeface="+mj-cs"/>
              </a:defRPr>
            </a:lvl1pPr>
          </a:lstStyle>
          <a:p>
            <a:pPr>
              <a:lnSpc>
                <a:spcPct val="130000"/>
              </a:lnSpc>
            </a:pPr>
            <a:br>
              <a:rPr lang="en-US" altLang="zh-CN" sz="2800" dirty="0" smtClean="0">
                <a:solidFill>
                  <a:schemeClr val="accent1">
                    <a:lumMod val="75000"/>
                  </a:schemeClr>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br>
            <a:r>
              <a:rPr lang="en-US" altLang="zh-CN" sz="2800" dirty="0" smtClean="0">
                <a:solidFill>
                  <a:schemeClr val="tx1"/>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　　</a:t>
            </a:r>
            <a:endParaRPr lang="en-US" altLang="zh-CN" sz="2800" dirty="0" smtClean="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3" name="标题 1"/>
          <p:cNvSpPr>
            <a:spLocks noGrp="1"/>
          </p:cNvSpPr>
          <p:nvPr/>
        </p:nvSpPr>
        <p:spPr>
          <a:xfrm>
            <a:off x="1181735" y="313055"/>
            <a:ext cx="4658995" cy="69977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1" i="0" kern="1200" baseline="0">
                <a:solidFill>
                  <a:srgbClr val="071F65"/>
                </a:solidFill>
                <a:effectLst/>
                <a:latin typeface="Arial Black" panose="020B0A04020102020204" pitchFamily="34" charset="0"/>
                <a:ea typeface="微软雅黑" panose="020B0503020204020204" charset="-122"/>
                <a:cs typeface="+mj-cs"/>
              </a:defRPr>
            </a:lvl1pPr>
          </a:lstStyle>
          <a:p>
            <a:r>
              <a:rPr lang="zh-CN" altLang="en-US" dirty="0">
                <a:solidFill>
                  <a:srgbClr val="000000"/>
                </a:solidFill>
                <a:latin typeface="微软雅黑" panose="020B0503020204020204" charset="-122"/>
                <a:sym typeface="+mn-ea"/>
              </a:rPr>
              <a:t>计算楼梯构件钢筋工程量</a:t>
            </a:r>
            <a:endParaRPr lang="zh-CN" altLang="en-US" dirty="0">
              <a:solidFill>
                <a:srgbClr val="000000"/>
              </a:solidFill>
              <a:latin typeface="微软雅黑" panose="020B0503020204020204" charset="-122"/>
              <a:ea typeface="微软雅黑" panose="020B0503020204020204" charset="-122"/>
            </a:endParaRPr>
          </a:p>
        </p:txBody>
      </p:sp>
      <p:sp>
        <p:nvSpPr>
          <p:cNvPr id="8" name="任意多边形 21"/>
          <p:cNvSpPr>
            <a:spLocks noChangeArrowheads="1"/>
          </p:cNvSpPr>
          <p:nvPr>
            <p:custDataLst>
              <p:tags r:id="rId8"/>
            </p:custDataLst>
          </p:nvPr>
        </p:nvSpPr>
        <p:spPr bwMode="auto">
          <a:xfrm>
            <a:off x="673100" y="408305"/>
            <a:ext cx="447040" cy="509270"/>
          </a:xfrm>
          <a:custGeom>
            <a:avLst/>
            <a:gdLst>
              <a:gd name="T0" fmla="*/ 282132 w 561608"/>
              <a:gd name="T1" fmla="*/ 0 h 649318"/>
              <a:gd name="T2" fmla="*/ 560345 w 561608"/>
              <a:gd name="T3" fmla="*/ 159704 h 649318"/>
              <a:gd name="T4" fmla="*/ 560345 w 561608"/>
              <a:gd name="T5" fmla="*/ 485658 h 649318"/>
              <a:gd name="T6" fmla="*/ 282132 w 561608"/>
              <a:gd name="T7" fmla="*/ 649288 h 649318"/>
              <a:gd name="T8" fmla="*/ 0 w 561608"/>
              <a:gd name="T9" fmla="*/ 485658 h 649318"/>
              <a:gd name="T10" fmla="*/ 0 w 561608"/>
              <a:gd name="T11" fmla="*/ 159704 h 649318"/>
              <a:gd name="T12" fmla="*/ 0 60000 65536"/>
              <a:gd name="T13" fmla="*/ 0 60000 65536"/>
              <a:gd name="T14" fmla="*/ 0 60000 65536"/>
              <a:gd name="T15" fmla="*/ 0 60000 65536"/>
              <a:gd name="T16" fmla="*/ 0 60000 65536"/>
              <a:gd name="T17" fmla="*/ 0 60000 65536"/>
              <a:gd name="T18" fmla="*/ 0 w 561608"/>
              <a:gd name="T19" fmla="*/ 0 h 649318"/>
              <a:gd name="T20" fmla="*/ 561608 w 561608"/>
              <a:gd name="T21" fmla="*/ 649318 h 649318"/>
            </a:gdLst>
            <a:ahLst/>
            <a:cxnLst>
              <a:cxn ang="T12">
                <a:pos x="T0" y="T1"/>
              </a:cxn>
              <a:cxn ang="T13">
                <a:pos x="T2" y="T3"/>
              </a:cxn>
              <a:cxn ang="T14">
                <a:pos x="T4" y="T5"/>
              </a:cxn>
              <a:cxn ang="T15">
                <a:pos x="T6" y="T7"/>
              </a:cxn>
              <a:cxn ang="T16">
                <a:pos x="T8" y="T9"/>
              </a:cxn>
              <a:cxn ang="T17">
                <a:pos x="T10" y="T11"/>
              </a:cxn>
            </a:cxnLst>
            <a:rect l="T18" t="T19" r="T20" b="T21"/>
            <a:pathLst>
              <a:path w="561608" h="649318">
                <a:moveTo>
                  <a:pt x="282768" y="0"/>
                </a:moveTo>
                <a:lnTo>
                  <a:pt x="561608" y="159711"/>
                </a:lnTo>
                <a:lnTo>
                  <a:pt x="561608" y="485680"/>
                </a:lnTo>
                <a:lnTo>
                  <a:pt x="282768" y="649318"/>
                </a:lnTo>
                <a:lnTo>
                  <a:pt x="0" y="485680"/>
                </a:lnTo>
                <a:lnTo>
                  <a:pt x="0" y="159711"/>
                </a:lnTo>
                <a:lnTo>
                  <a:pt x="282768"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ormAutofit fontScale="70000"/>
          </a:bodyP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r>
              <a:rPr lang="en-US" sz="3200">
                <a:solidFill>
                  <a:schemeClr val="lt1"/>
                </a:solidFill>
                <a:latin typeface="微软雅黑" panose="020B0503020204020204" charset="-122"/>
                <a:ea typeface="微软雅黑" panose="020B0503020204020204" charset="-122"/>
              </a:rPr>
              <a:t>2</a:t>
            </a:r>
            <a:endParaRPr lang="en-US" altLang="en-US" sz="3200">
              <a:solidFill>
                <a:schemeClr val="lt1"/>
              </a:solidFill>
              <a:latin typeface="微软雅黑" panose="020B0503020204020204" charset="-122"/>
              <a:ea typeface="微软雅黑" panose="020B0503020204020204" charset="-122"/>
            </a:endParaRPr>
          </a:p>
        </p:txBody>
      </p:sp>
      <p:sp>
        <p:nvSpPr>
          <p:cNvPr id="2" name="文本框 1"/>
          <p:cNvSpPr txBox="1"/>
          <p:nvPr/>
        </p:nvSpPr>
        <p:spPr>
          <a:xfrm>
            <a:off x="5476240" y="408305"/>
            <a:ext cx="6096000" cy="460375"/>
          </a:xfrm>
          <a:prstGeom prst="rect">
            <a:avLst/>
          </a:prstGeom>
          <a:noFill/>
        </p:spPr>
        <p:txBody>
          <a:bodyPr wrap="square" rtlCol="0" anchor="t">
            <a:spAutoFit/>
          </a:bodyPr>
          <a:p>
            <a:pPr algn="r"/>
            <a:r>
              <a:rPr lang="zh-CN" altLang="en-US" sz="2400" b="1" spc="200">
                <a:solidFill>
                  <a:schemeClr val="bg1">
                    <a:lumMod val="50000"/>
                  </a:schemeClr>
                </a:solidFill>
                <a:uFillTx/>
                <a:latin typeface="Arial" panose="020B0604020202020204" pitchFamily="34" charset="0"/>
                <a:ea typeface="微软雅黑" panose="020B0503020204020204" charset="-122"/>
                <a:cs typeface="+mj-cs"/>
                <a:sym typeface="+mn-ea"/>
              </a:rPr>
              <a:t>AT楼梯板的纵向受力钢筋</a:t>
            </a:r>
            <a:endParaRPr lang="zh-CN" altLang="en-US" sz="2400" b="1" spc="200">
              <a:solidFill>
                <a:schemeClr val="bg1">
                  <a:lumMod val="50000"/>
                </a:schemeClr>
              </a:solidFill>
              <a:uFillTx/>
              <a:latin typeface="Arial" panose="020B0604020202020204" pitchFamily="34" charset="0"/>
              <a:ea typeface="微软雅黑" panose="020B0503020204020204" charset="-122"/>
              <a:cs typeface="+mj-cs"/>
              <a:sym typeface="+mn-ea"/>
            </a:endParaRPr>
          </a:p>
        </p:txBody>
      </p:sp>
      <p:sp>
        <p:nvSpPr>
          <p:cNvPr id="9" name="文本框 8"/>
          <p:cNvSpPr txBox="1"/>
          <p:nvPr/>
        </p:nvSpPr>
        <p:spPr>
          <a:xfrm>
            <a:off x="1181735" y="1099820"/>
            <a:ext cx="7392670" cy="650875"/>
          </a:xfrm>
          <a:prstGeom prst="rect">
            <a:avLst/>
          </a:prstGeom>
          <a:noFill/>
        </p:spPr>
        <p:txBody>
          <a:bodyPr wrap="square" rtlCol="0" anchor="t">
            <a:spAutoFit/>
          </a:bodyPr>
          <a:p>
            <a:pPr>
              <a:lnSpc>
                <a:spcPct val="130000"/>
              </a:lnSpc>
            </a:pPr>
            <a:r>
              <a:rPr lang="en-US" altLang="zh-CN" sz="2800" b="1" smtClean="0">
                <a:solidFill>
                  <a:srgbClr val="71A9DF"/>
                </a:solidFill>
                <a:latin typeface="微软雅黑" panose="020B0503020204020204" charset="-122"/>
                <a:ea typeface="微软雅黑" panose="020B0503020204020204" charset="-122"/>
                <a:cs typeface="微软雅黑" panose="020B0503020204020204" charset="-122"/>
                <a:sym typeface="+mn-ea"/>
              </a:rPr>
              <a:t>1. </a:t>
            </a:r>
            <a:r>
              <a:rPr lang="zh-CN" altLang="en-US" sz="2800" b="1" smtClean="0">
                <a:solidFill>
                  <a:srgbClr val="71A9DF"/>
                </a:solidFill>
                <a:latin typeface="微软雅黑" panose="020B0503020204020204" charset="-122"/>
                <a:ea typeface="微软雅黑" panose="020B0503020204020204" charset="-122"/>
                <a:cs typeface="微软雅黑" panose="020B0503020204020204" charset="-122"/>
                <a:sym typeface="+mn-ea"/>
              </a:rPr>
              <a:t>计算楼梯梯板</a:t>
            </a:r>
            <a:r>
              <a:rPr lang="en-US" altLang="zh-CN" sz="2800" b="1" smtClean="0">
                <a:solidFill>
                  <a:srgbClr val="71A9DF"/>
                </a:solidFill>
                <a:latin typeface="微软雅黑" panose="020B0503020204020204" charset="-122"/>
                <a:ea typeface="微软雅黑" panose="020B0503020204020204" charset="-122"/>
                <a:cs typeface="微软雅黑" panose="020B0503020204020204" charset="-122"/>
                <a:sym typeface="+mn-ea"/>
              </a:rPr>
              <a:t>下部纵筋</a:t>
            </a:r>
            <a:r>
              <a:rPr lang="en-US" altLang="zh-CN" sz="280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　</a:t>
            </a:r>
            <a:endParaRPr lang="en-US" altLang="zh-CN" sz="280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0" name="文本框 9"/>
          <p:cNvSpPr txBox="1"/>
          <p:nvPr/>
        </p:nvSpPr>
        <p:spPr>
          <a:xfrm>
            <a:off x="2310130" y="2824480"/>
            <a:ext cx="8717280" cy="2889885"/>
          </a:xfrm>
          <a:prstGeom prst="rect">
            <a:avLst/>
          </a:prstGeom>
          <a:noFill/>
        </p:spPr>
        <p:txBody>
          <a:bodyPr wrap="square" rtlCol="0" anchor="t">
            <a:spAutoFit/>
          </a:bodyPr>
          <a:p>
            <a:pPr>
              <a:lnSpc>
                <a:spcPct val="130000"/>
              </a:lnSpc>
            </a:pPr>
            <a:r>
              <a:rPr lang="en-US" altLang="zh-CN" sz="2800" b="1" dirty="0" smtClean="0">
                <a:latin typeface="微软雅黑" panose="020B0503020204020204" charset="-122"/>
                <a:ea typeface="微软雅黑" panose="020B0503020204020204" charset="-122"/>
                <a:cs typeface="微软雅黑" panose="020B0503020204020204" charset="-122"/>
                <a:sym typeface="+mn-ea"/>
              </a:rPr>
              <a:t>　　</a:t>
            </a:r>
            <a:r>
              <a:rPr lang="en-US" altLang="zh-CN" sz="2800" b="1" dirty="0" err="1" smtClean="0">
                <a:latin typeface="微软雅黑" panose="020B0503020204020204" charset="-122"/>
                <a:ea typeface="微软雅黑" panose="020B0503020204020204" charset="-122"/>
                <a:cs typeface="微软雅黑" panose="020B0503020204020204" charset="-122"/>
                <a:sym typeface="+mn-ea"/>
              </a:rPr>
              <a:t>梯板下部纵筋的长度</a:t>
            </a:r>
            <a:r>
              <a:rPr lang="en-US" altLang="zh-CN" sz="2800" b="1" i="1" dirty="0" err="1" smtClean="0">
                <a:latin typeface="微软雅黑" panose="020B0503020204020204" charset="-122"/>
                <a:ea typeface="微软雅黑" panose="020B0503020204020204" charset="-122"/>
                <a:cs typeface="微软雅黑" panose="020B0503020204020204" charset="-122"/>
                <a:sym typeface="+mn-ea"/>
              </a:rPr>
              <a:t>l</a:t>
            </a:r>
            <a:r>
              <a:rPr lang="en-US" altLang="zh-CN" sz="2800" b="1" dirty="0" smtClean="0">
                <a:latin typeface="微软雅黑" panose="020B0503020204020204" charset="-122"/>
                <a:ea typeface="微软雅黑" panose="020B0503020204020204" charset="-122"/>
                <a:cs typeface="微软雅黑" panose="020B0503020204020204" charset="-122"/>
                <a:sym typeface="+mn-ea"/>
              </a:rPr>
              <a:t>= </a:t>
            </a:r>
            <a:r>
              <a:rPr lang="en-US" altLang="zh-CN" sz="2800" b="1" i="1" dirty="0" err="1" smtClean="0">
                <a:latin typeface="微软雅黑" panose="020B0503020204020204" charset="-122"/>
                <a:ea typeface="微软雅黑" panose="020B0503020204020204" charset="-122"/>
                <a:cs typeface="微软雅黑" panose="020B0503020204020204" charset="-122"/>
                <a:sym typeface="+mn-ea"/>
              </a:rPr>
              <a:t>l</a:t>
            </a:r>
            <a:r>
              <a:rPr lang="en-US" altLang="zh-CN" sz="2800" b="1" baseline="-25000" dirty="0" err="1" smtClean="0">
                <a:latin typeface="微软雅黑" panose="020B0503020204020204" charset="-122"/>
                <a:ea typeface="微软雅黑" panose="020B0503020204020204" charset="-122"/>
                <a:cs typeface="微软雅黑" panose="020B0503020204020204" charset="-122"/>
                <a:sym typeface="+mn-ea"/>
              </a:rPr>
              <a:t>n</a:t>
            </a:r>
            <a:r>
              <a:rPr lang="zh-CN" altLang="en-US" sz="2800" b="1" dirty="0" err="1" smtClean="0">
                <a:latin typeface="微软雅黑" panose="020B0503020204020204" charset="-122"/>
                <a:ea typeface="微软雅黑" panose="020B0503020204020204" charset="-122"/>
                <a:cs typeface="微软雅黑" panose="020B0503020204020204" charset="-122"/>
                <a:sym typeface="+mn-ea"/>
              </a:rPr>
              <a:t>×</a:t>
            </a:r>
            <a:r>
              <a:rPr lang="en-US" altLang="zh-CN" sz="2800" b="1" i="1" dirty="0" err="1" smtClean="0">
                <a:latin typeface="微软雅黑" panose="020B0503020204020204" charset="-122"/>
                <a:ea typeface="微软雅黑" panose="020B0503020204020204" charset="-122"/>
                <a:cs typeface="微软雅黑" panose="020B0503020204020204" charset="-122"/>
                <a:sym typeface="+mn-ea"/>
              </a:rPr>
              <a:t>k</a:t>
            </a:r>
            <a:r>
              <a:rPr lang="en-US" altLang="zh-CN" sz="2800" b="1" dirty="0" smtClean="0">
                <a:latin typeface="微软雅黑" panose="020B0503020204020204" charset="-122"/>
                <a:ea typeface="微软雅黑" panose="020B0503020204020204" charset="-122"/>
                <a:cs typeface="微软雅黑" panose="020B0503020204020204" charset="-122"/>
                <a:sym typeface="+mn-ea"/>
              </a:rPr>
              <a:t>+2</a:t>
            </a:r>
            <a:r>
              <a:rPr lang="en-US" altLang="zh-CN" sz="2800" b="1" i="1" dirty="0" smtClean="0">
                <a:latin typeface="微软雅黑" panose="020B0503020204020204" charset="-122"/>
                <a:ea typeface="微软雅黑" panose="020B0503020204020204" charset="-122"/>
                <a:cs typeface="微软雅黑" panose="020B0503020204020204" charset="-122"/>
                <a:sym typeface="+mn-ea"/>
              </a:rPr>
              <a:t>a</a:t>
            </a:r>
            <a:r>
              <a:rPr lang="en-US" altLang="zh-CN" sz="2800" b="1" dirty="0" smtClean="0">
                <a:latin typeface="微软雅黑" panose="020B0503020204020204" charset="-122"/>
                <a:ea typeface="微软雅黑" panose="020B0503020204020204" charset="-122"/>
                <a:cs typeface="微软雅黑" panose="020B0503020204020204" charset="-122"/>
                <a:sym typeface="+mn-ea"/>
              </a:rPr>
              <a:t>；</a:t>
            </a:r>
            <a:br>
              <a:rPr lang="en-US" altLang="zh-CN" sz="2800" b="1" dirty="0" smtClean="0">
                <a:latin typeface="微软雅黑" panose="020B0503020204020204" charset="-122"/>
                <a:ea typeface="微软雅黑" panose="020B0503020204020204" charset="-122"/>
                <a:cs typeface="微软雅黑" panose="020B0503020204020204" charset="-122"/>
                <a:sym typeface="+mn-ea"/>
              </a:rPr>
            </a:br>
            <a:r>
              <a:rPr lang="en-US" altLang="zh-CN" sz="2800" b="1" dirty="0" smtClean="0">
                <a:latin typeface="微软雅黑" panose="020B0503020204020204" charset="-122"/>
                <a:ea typeface="微软雅黑" panose="020B0503020204020204" charset="-122"/>
                <a:cs typeface="微软雅黑" panose="020B0503020204020204" charset="-122"/>
                <a:sym typeface="+mn-ea"/>
              </a:rPr>
              <a:t>　　</a:t>
            </a:r>
            <a:r>
              <a:rPr lang="en-US" altLang="zh-CN" sz="2800" b="1" dirty="0" err="1" smtClean="0">
                <a:latin typeface="微软雅黑" panose="020B0503020204020204" charset="-122"/>
                <a:ea typeface="微软雅黑" panose="020B0503020204020204" charset="-122"/>
                <a:cs typeface="微软雅黑" panose="020B0503020204020204" charset="-122"/>
                <a:sym typeface="+mn-ea"/>
              </a:rPr>
              <a:t>梯板下部纵筋的根数</a:t>
            </a:r>
            <a:r>
              <a:rPr lang="en-US" altLang="zh-CN" sz="2800" b="1" dirty="0" smtClean="0">
                <a:latin typeface="微软雅黑" panose="020B0503020204020204" charset="-122"/>
                <a:ea typeface="微软雅黑" panose="020B0503020204020204" charset="-122"/>
                <a:cs typeface="微软雅黑" panose="020B0503020204020204" charset="-122"/>
                <a:sym typeface="+mn-ea"/>
              </a:rPr>
              <a:t> = (</a:t>
            </a:r>
            <a:r>
              <a:rPr lang="en-US" altLang="zh-CN" sz="2800" b="1" i="1" dirty="0" err="1" smtClean="0">
                <a:latin typeface="微软雅黑" panose="020B0503020204020204" charset="-122"/>
                <a:ea typeface="微软雅黑" panose="020B0503020204020204" charset="-122"/>
                <a:cs typeface="微软雅黑" panose="020B0503020204020204" charset="-122"/>
                <a:sym typeface="+mn-ea"/>
              </a:rPr>
              <a:t>b</a:t>
            </a:r>
            <a:r>
              <a:rPr lang="en-US" altLang="zh-CN" sz="2800" b="1" baseline="-25000" dirty="0" err="1" smtClean="0">
                <a:latin typeface="微软雅黑" panose="020B0503020204020204" charset="-122"/>
                <a:ea typeface="微软雅黑" panose="020B0503020204020204" charset="-122"/>
                <a:cs typeface="微软雅黑" panose="020B0503020204020204" charset="-122"/>
                <a:sym typeface="+mn-ea"/>
              </a:rPr>
              <a:t>n</a:t>
            </a:r>
            <a:r>
              <a:rPr lang="en-US" altLang="zh-CN" sz="2800" b="1" dirty="0" smtClean="0">
                <a:latin typeface="微软雅黑" panose="020B0503020204020204" charset="-122"/>
                <a:ea typeface="微软雅黑" panose="020B0503020204020204" charset="-122"/>
                <a:cs typeface="微软雅黑" panose="020B0503020204020204" charset="-122"/>
                <a:sym typeface="+mn-ea"/>
              </a:rPr>
              <a:t>-2</a:t>
            </a:r>
            <a:r>
              <a:rPr lang="en-US" altLang="zh-CN" sz="2800" b="1" i="1" dirty="0" smtClean="0">
                <a:latin typeface="微软雅黑" panose="020B0503020204020204" charset="-122"/>
                <a:ea typeface="微软雅黑" panose="020B0503020204020204" charset="-122"/>
                <a:cs typeface="微软雅黑" panose="020B0503020204020204" charset="-122"/>
                <a:sym typeface="+mn-ea"/>
              </a:rPr>
              <a:t>c </a:t>
            </a:r>
            <a:r>
              <a:rPr lang="en-US" altLang="zh-CN" sz="2800" b="1" dirty="0" smtClean="0">
                <a:latin typeface="微软雅黑" panose="020B0503020204020204" charset="-122"/>
                <a:ea typeface="微软雅黑" panose="020B0503020204020204" charset="-122"/>
                <a:cs typeface="微软雅黑" panose="020B0503020204020204" charset="-122"/>
                <a:sym typeface="+mn-ea"/>
              </a:rPr>
              <a:t>)/</a:t>
            </a:r>
            <a:r>
              <a:rPr lang="en-US" altLang="zh-CN" sz="2800" b="1" dirty="0" err="1" smtClean="0">
                <a:latin typeface="微软雅黑" panose="020B0503020204020204" charset="-122"/>
                <a:ea typeface="微软雅黑" panose="020B0503020204020204" charset="-122"/>
                <a:cs typeface="微软雅黑" panose="020B0503020204020204" charset="-122"/>
                <a:sym typeface="+mn-ea"/>
              </a:rPr>
              <a:t>间距</a:t>
            </a:r>
            <a:r>
              <a:rPr lang="en-US" altLang="zh-CN" sz="2800" b="1" dirty="0" smtClean="0">
                <a:latin typeface="微软雅黑" panose="020B0503020204020204" charset="-122"/>
                <a:ea typeface="微软雅黑" panose="020B0503020204020204" charset="-122"/>
                <a:cs typeface="微软雅黑" panose="020B0503020204020204" charset="-122"/>
                <a:sym typeface="+mn-ea"/>
              </a:rPr>
              <a:t> + 1；</a:t>
            </a:r>
            <a:br>
              <a:rPr lang="en-US" altLang="zh-CN" sz="2800" b="1" dirty="0" smtClean="0">
                <a:latin typeface="微软雅黑" panose="020B0503020204020204" charset="-122"/>
                <a:ea typeface="微软雅黑" panose="020B0503020204020204" charset="-122"/>
                <a:cs typeface="微软雅黑" panose="020B0503020204020204" charset="-122"/>
                <a:sym typeface="+mn-ea"/>
              </a:rPr>
            </a:br>
            <a:r>
              <a:rPr lang="en-US" altLang="zh-CN" sz="2800" b="1" dirty="0" smtClean="0">
                <a:latin typeface="微软雅黑" panose="020B0503020204020204" charset="-122"/>
                <a:ea typeface="微软雅黑" panose="020B0503020204020204" charset="-122"/>
                <a:cs typeface="微软雅黑" panose="020B0503020204020204" charset="-122"/>
                <a:sym typeface="+mn-ea"/>
              </a:rPr>
              <a:t>　　</a:t>
            </a:r>
            <a:r>
              <a:rPr lang="en-US" altLang="zh-CN" sz="2800" b="1" dirty="0" err="1" smtClean="0">
                <a:latin typeface="微软雅黑" panose="020B0503020204020204" charset="-122"/>
                <a:ea typeface="微软雅黑" panose="020B0503020204020204" charset="-122"/>
                <a:cs typeface="微软雅黑" panose="020B0503020204020204" charset="-122"/>
                <a:sym typeface="+mn-ea"/>
              </a:rPr>
              <a:t>分布筋长度</a:t>
            </a:r>
            <a:r>
              <a:rPr lang="en-US" altLang="zh-CN" sz="2800" b="1" dirty="0" smtClean="0">
                <a:latin typeface="微软雅黑" panose="020B0503020204020204" charset="-122"/>
                <a:ea typeface="微软雅黑" panose="020B0503020204020204" charset="-122"/>
                <a:cs typeface="微软雅黑" panose="020B0503020204020204" charset="-122"/>
                <a:sym typeface="+mn-ea"/>
              </a:rPr>
              <a:t> = </a:t>
            </a:r>
            <a:r>
              <a:rPr lang="en-US" altLang="zh-CN" sz="2800" b="1" i="1" dirty="0" err="1" smtClean="0">
                <a:latin typeface="微软雅黑" panose="020B0503020204020204" charset="-122"/>
                <a:ea typeface="微软雅黑" panose="020B0503020204020204" charset="-122"/>
                <a:cs typeface="微软雅黑" panose="020B0503020204020204" charset="-122"/>
                <a:sym typeface="+mn-ea"/>
              </a:rPr>
              <a:t>b</a:t>
            </a:r>
            <a:r>
              <a:rPr lang="en-US" altLang="zh-CN" sz="2800" b="1" baseline="-25000" dirty="0" err="1" smtClean="0">
                <a:latin typeface="微软雅黑" panose="020B0503020204020204" charset="-122"/>
                <a:ea typeface="微软雅黑" panose="020B0503020204020204" charset="-122"/>
                <a:cs typeface="微软雅黑" panose="020B0503020204020204" charset="-122"/>
                <a:sym typeface="+mn-ea"/>
              </a:rPr>
              <a:t>n</a:t>
            </a:r>
            <a:r>
              <a:rPr lang="en-US" altLang="zh-CN" sz="2800" b="1" dirty="0" smtClean="0">
                <a:latin typeface="微软雅黑" panose="020B0503020204020204" charset="-122"/>
                <a:ea typeface="微软雅黑" panose="020B0503020204020204" charset="-122"/>
                <a:cs typeface="微软雅黑" panose="020B0503020204020204" charset="-122"/>
                <a:sym typeface="+mn-ea"/>
              </a:rPr>
              <a:t>-</a:t>
            </a:r>
            <a:r>
              <a:rPr lang="en-US" altLang="zh-CN" sz="2800" b="1" dirty="0" smtClean="0">
                <a:latin typeface="微软雅黑" panose="020B0503020204020204" charset="-122"/>
                <a:ea typeface="微软雅黑" panose="020B0503020204020204" charset="-122"/>
                <a:cs typeface="微软雅黑" panose="020B0503020204020204" charset="-122"/>
                <a:sym typeface="+mn-ea"/>
              </a:rPr>
              <a:t>2</a:t>
            </a:r>
            <a:r>
              <a:rPr lang="en-US" altLang="zh-CN" sz="2800" b="1" i="1" dirty="0" smtClean="0">
                <a:latin typeface="微软雅黑" panose="020B0503020204020204" charset="-122"/>
                <a:ea typeface="微软雅黑" panose="020B0503020204020204" charset="-122"/>
                <a:cs typeface="微软雅黑" panose="020B0503020204020204" charset="-122"/>
                <a:sym typeface="+mn-ea"/>
              </a:rPr>
              <a:t>c</a:t>
            </a:r>
            <a:r>
              <a:rPr lang="en-US" altLang="zh-CN" sz="2800" b="1" dirty="0" smtClean="0">
                <a:latin typeface="微软雅黑" panose="020B0503020204020204" charset="-122"/>
                <a:ea typeface="微软雅黑" panose="020B0503020204020204" charset="-122"/>
                <a:cs typeface="微软雅黑" panose="020B0503020204020204" charset="-122"/>
                <a:sym typeface="+mn-ea"/>
              </a:rPr>
              <a:t>；</a:t>
            </a:r>
            <a:br>
              <a:rPr lang="en-US" altLang="zh-CN" sz="2800" b="1" dirty="0" smtClean="0">
                <a:latin typeface="微软雅黑" panose="020B0503020204020204" charset="-122"/>
                <a:ea typeface="微软雅黑" panose="020B0503020204020204" charset="-122"/>
                <a:cs typeface="微软雅黑" panose="020B0503020204020204" charset="-122"/>
                <a:sym typeface="+mn-ea"/>
              </a:rPr>
            </a:br>
            <a:r>
              <a:rPr lang="en-US" altLang="zh-CN" sz="2800" b="1" dirty="0" smtClean="0">
                <a:latin typeface="微软雅黑" panose="020B0503020204020204" charset="-122"/>
                <a:ea typeface="微软雅黑" panose="020B0503020204020204" charset="-122"/>
                <a:cs typeface="微软雅黑" panose="020B0503020204020204" charset="-122"/>
                <a:sym typeface="+mn-ea"/>
              </a:rPr>
              <a:t>　　</a:t>
            </a:r>
            <a:r>
              <a:rPr lang="en-US" altLang="zh-CN" sz="2800" b="1" dirty="0" err="1" smtClean="0">
                <a:latin typeface="微软雅黑" panose="020B0503020204020204" charset="-122"/>
                <a:ea typeface="微软雅黑" panose="020B0503020204020204" charset="-122"/>
                <a:cs typeface="微软雅黑" panose="020B0503020204020204" charset="-122"/>
                <a:sym typeface="+mn-ea"/>
              </a:rPr>
              <a:t>分布筋的根数</a:t>
            </a:r>
            <a:r>
              <a:rPr lang="en-US" altLang="zh-CN" sz="2800" b="1" dirty="0" smtClean="0">
                <a:latin typeface="微软雅黑" panose="020B0503020204020204" charset="-122"/>
                <a:ea typeface="微软雅黑" panose="020B0503020204020204" charset="-122"/>
                <a:cs typeface="微软雅黑" panose="020B0503020204020204" charset="-122"/>
                <a:sym typeface="+mn-ea"/>
              </a:rPr>
              <a:t> = (</a:t>
            </a:r>
            <a:r>
              <a:rPr lang="en-US" altLang="zh-CN" sz="2800" b="1" i="1" dirty="0" err="1" smtClean="0">
                <a:latin typeface="微软雅黑" panose="020B0503020204020204" charset="-122"/>
                <a:ea typeface="微软雅黑" panose="020B0503020204020204" charset="-122"/>
                <a:cs typeface="微软雅黑" panose="020B0503020204020204" charset="-122"/>
                <a:sym typeface="+mn-ea"/>
              </a:rPr>
              <a:t>l</a:t>
            </a:r>
            <a:r>
              <a:rPr lang="en-US" altLang="zh-CN" sz="2800" b="1" baseline="-25000" dirty="0" err="1" smtClean="0">
                <a:latin typeface="微软雅黑" panose="020B0503020204020204" charset="-122"/>
                <a:ea typeface="微软雅黑" panose="020B0503020204020204" charset="-122"/>
                <a:cs typeface="微软雅黑" panose="020B0503020204020204" charset="-122"/>
                <a:sym typeface="+mn-ea"/>
              </a:rPr>
              <a:t>n</a:t>
            </a:r>
            <a:r>
              <a:rPr lang="zh-CN" altLang="en-US" sz="2800" b="1" dirty="0" err="1" smtClean="0">
                <a:latin typeface="微软雅黑" panose="020B0503020204020204" charset="-122"/>
                <a:ea typeface="微软雅黑" panose="020B0503020204020204" charset="-122"/>
                <a:cs typeface="微软雅黑" panose="020B0503020204020204" charset="-122"/>
                <a:sym typeface="+mn-ea"/>
              </a:rPr>
              <a:t>×</a:t>
            </a:r>
            <a:r>
              <a:rPr lang="en-US" altLang="zh-CN" sz="2800" b="1" i="1" dirty="0" err="1" smtClean="0">
                <a:latin typeface="微软雅黑" panose="020B0503020204020204" charset="-122"/>
                <a:ea typeface="微软雅黑" panose="020B0503020204020204" charset="-122"/>
                <a:cs typeface="微软雅黑" panose="020B0503020204020204" charset="-122"/>
                <a:sym typeface="+mn-ea"/>
              </a:rPr>
              <a:t>k</a:t>
            </a:r>
            <a:r>
              <a:rPr lang="en-US" altLang="zh-CN" sz="2800" b="1" dirty="0" smtClean="0">
                <a:latin typeface="微软雅黑" panose="020B0503020204020204" charset="-122"/>
                <a:ea typeface="微软雅黑" panose="020B0503020204020204" charset="-122"/>
                <a:cs typeface="微软雅黑" panose="020B0503020204020204" charset="-122"/>
                <a:sym typeface="+mn-ea"/>
              </a:rPr>
              <a:t> - 2×</a:t>
            </a:r>
            <a:r>
              <a:rPr lang="en-US" altLang="zh-CN" sz="2800" b="1" i="1" dirty="0" smtClean="0">
                <a:latin typeface="微软雅黑" panose="020B0503020204020204" charset="-122"/>
                <a:ea typeface="微软雅黑" panose="020B0503020204020204" charset="-122"/>
                <a:cs typeface="微软雅黑" panose="020B0503020204020204" charset="-122"/>
                <a:sym typeface="+mn-ea"/>
              </a:rPr>
              <a:t>s </a:t>
            </a:r>
            <a:r>
              <a:rPr lang="en-US" altLang="zh-CN" sz="2800" b="1" dirty="0" smtClean="0">
                <a:latin typeface="微软雅黑" panose="020B0503020204020204" charset="-122"/>
                <a:ea typeface="微软雅黑" panose="020B0503020204020204" charset="-122"/>
                <a:cs typeface="微软雅黑" panose="020B0503020204020204" charset="-122"/>
                <a:sym typeface="+mn-ea"/>
              </a:rPr>
              <a:t>/2)/</a:t>
            </a:r>
            <a:r>
              <a:rPr lang="en-US" altLang="zh-CN" sz="2800" b="1" dirty="0" err="1" smtClean="0">
                <a:latin typeface="微软雅黑" panose="020B0503020204020204" charset="-122"/>
                <a:ea typeface="微软雅黑" panose="020B0503020204020204" charset="-122"/>
                <a:cs typeface="微软雅黑" panose="020B0503020204020204" charset="-122"/>
                <a:sym typeface="+mn-ea"/>
              </a:rPr>
              <a:t>间距</a:t>
            </a:r>
            <a:r>
              <a:rPr lang="en-US" altLang="zh-CN" sz="2800" b="1" dirty="0" smtClean="0">
                <a:latin typeface="微软雅黑" panose="020B0503020204020204" charset="-122"/>
                <a:ea typeface="微软雅黑" panose="020B0503020204020204" charset="-122"/>
                <a:cs typeface="微软雅黑" panose="020B0503020204020204" charset="-122"/>
                <a:sym typeface="+mn-ea"/>
              </a:rPr>
              <a:t> + 1。</a:t>
            </a:r>
            <a:endParaRPr lang="en-US" altLang="zh-CN" sz="2800" b="1" dirty="0" smtClean="0">
              <a:latin typeface="微软雅黑" panose="020B0503020204020204" charset="-122"/>
              <a:ea typeface="微软雅黑" panose="020B0503020204020204" charset="-122"/>
              <a:cs typeface="微软雅黑" panose="020B0503020204020204" charset="-122"/>
              <a:sym typeface="+mn-ea"/>
            </a:endParaRPr>
          </a:p>
          <a:p>
            <a:pPr>
              <a:lnSpc>
                <a:spcPct val="130000"/>
              </a:lnSpc>
            </a:pPr>
            <a:r>
              <a:rPr lang="en-US" altLang="zh-CN" sz="2800" b="1" dirty="0" smtClean="0">
                <a:latin typeface="微软雅黑" panose="020B0503020204020204" charset="-122"/>
                <a:ea typeface="微软雅黑" panose="020B0503020204020204" charset="-122"/>
                <a:cs typeface="微软雅黑" panose="020B0503020204020204" charset="-122"/>
                <a:sym typeface="+mn-ea"/>
              </a:rPr>
              <a:t>其中，</a:t>
            </a:r>
            <a:r>
              <a:rPr lang="en-US" altLang="zh-CN" sz="2800" b="1" i="1" dirty="0" smtClean="0">
                <a:latin typeface="微软雅黑" panose="020B0503020204020204" charset="-122"/>
                <a:ea typeface="微软雅黑" panose="020B0503020204020204" charset="-122"/>
                <a:cs typeface="微软雅黑" panose="020B0503020204020204" charset="-122"/>
                <a:sym typeface="+mn-ea"/>
              </a:rPr>
              <a:t>c </a:t>
            </a:r>
            <a:r>
              <a:rPr lang="zh-CN" altLang="en-US" sz="2800" b="1" dirty="0" smtClean="0">
                <a:latin typeface="微软雅黑" panose="020B0503020204020204" charset="-122"/>
                <a:ea typeface="微软雅黑" panose="020B0503020204020204" charset="-122"/>
                <a:cs typeface="微软雅黑" panose="020B0503020204020204" charset="-122"/>
                <a:sym typeface="+mn-ea"/>
              </a:rPr>
              <a:t>表示保护层厚度，</a:t>
            </a:r>
            <a:r>
              <a:rPr lang="en-US" altLang="zh-CN" sz="2800" b="1" i="1" dirty="0" smtClean="0">
                <a:latin typeface="微软雅黑" panose="020B0503020204020204" charset="-122"/>
                <a:ea typeface="微软雅黑" panose="020B0503020204020204" charset="-122"/>
                <a:cs typeface="微软雅黑" panose="020B0503020204020204" charset="-122"/>
                <a:sym typeface="+mn-ea"/>
              </a:rPr>
              <a:t>s </a:t>
            </a:r>
            <a:r>
              <a:rPr lang="en-US" altLang="zh-CN" sz="2800" b="1" dirty="0" smtClean="0">
                <a:latin typeface="微软雅黑" panose="020B0503020204020204" charset="-122"/>
                <a:ea typeface="微软雅黑" panose="020B0503020204020204" charset="-122"/>
                <a:cs typeface="微软雅黑" panose="020B0503020204020204" charset="-122"/>
                <a:sym typeface="+mn-ea"/>
              </a:rPr>
              <a:t>表示分布筋间距。</a:t>
            </a:r>
            <a:endParaRPr lang="en-US" altLang="zh-CN" sz="2800" b="1" dirty="0" smtClean="0">
              <a:latin typeface="微软雅黑" panose="020B0503020204020204" charset="-122"/>
              <a:ea typeface="微软雅黑" panose="020B0503020204020204" charset="-122"/>
              <a:cs typeface="微软雅黑" panose="020B0503020204020204" charset="-122"/>
              <a:sym typeface="+mn-ea"/>
            </a:endParaRPr>
          </a:p>
        </p:txBody>
      </p:sp>
      <p:sp>
        <p:nvSpPr>
          <p:cNvPr id="11" name="文本框 10"/>
          <p:cNvSpPr txBox="1"/>
          <p:nvPr/>
        </p:nvSpPr>
        <p:spPr>
          <a:xfrm>
            <a:off x="1635125" y="1750695"/>
            <a:ext cx="7788275" cy="570865"/>
          </a:xfrm>
          <a:prstGeom prst="rect">
            <a:avLst/>
          </a:prstGeom>
          <a:noFill/>
        </p:spPr>
        <p:txBody>
          <a:bodyPr wrap="square" rtlCol="0" anchor="t">
            <a:spAutoFit/>
          </a:bodyPr>
          <a:p>
            <a:pPr>
              <a:lnSpc>
                <a:spcPct val="130000"/>
              </a:lnSpc>
            </a:pPr>
            <a:r>
              <a:rPr lang="en-US" altLang="zh-CN" sz="2400" b="1" dirty="0" err="1" smtClean="0">
                <a:latin typeface="微软雅黑" panose="020B0503020204020204" charset="-122"/>
                <a:ea typeface="微软雅黑" panose="020B0503020204020204" charset="-122"/>
                <a:cs typeface="微软雅黑" panose="020B0503020204020204" charset="-122"/>
                <a:sym typeface="+mn-ea"/>
              </a:rPr>
              <a:t>根据</a:t>
            </a:r>
            <a:r>
              <a:rPr lang="zh-CN" altLang="en-US" sz="2400" b="1" dirty="0" err="1" smtClean="0">
                <a:latin typeface="微软雅黑" panose="020B0503020204020204" charset="-122"/>
                <a:ea typeface="微软雅黑" panose="020B0503020204020204" charset="-122"/>
                <a:cs typeface="微软雅黑" panose="020B0503020204020204" charset="-122"/>
                <a:sym typeface="+mn-ea"/>
              </a:rPr>
              <a:t>前</a:t>
            </a:r>
            <a:r>
              <a:rPr lang="en-US" altLang="zh-CN" sz="2400" b="1" dirty="0" err="1" smtClean="0">
                <a:latin typeface="微软雅黑" panose="020B0503020204020204" charset="-122"/>
                <a:ea typeface="微软雅黑" panose="020B0503020204020204" charset="-122"/>
                <a:cs typeface="微软雅黑" panose="020B0503020204020204" charset="-122"/>
                <a:sym typeface="+mn-ea"/>
              </a:rPr>
              <a:t>述分析，梯板下部纵筋的计算过程为</a:t>
            </a:r>
            <a:r>
              <a:rPr lang="en-US" altLang="zh-CN" sz="2400" b="1" dirty="0" smtClean="0">
                <a:latin typeface="微软雅黑" panose="020B0503020204020204" charset="-122"/>
                <a:ea typeface="微软雅黑" panose="020B0503020204020204" charset="-122"/>
                <a:cs typeface="微软雅黑" panose="020B0503020204020204" charset="-122"/>
                <a:sym typeface="+mn-ea"/>
              </a:rPr>
              <a:t>：</a:t>
            </a:r>
            <a:endParaRPr lang="en-US" altLang="zh-CN" sz="2400" b="1" dirty="0" smtClean="0">
              <a:latin typeface="微软雅黑" panose="020B0503020204020204" charset="-122"/>
              <a:ea typeface="微软雅黑" panose="020B0503020204020204" charset="-122"/>
              <a:cs typeface="微软雅黑" panose="020B0503020204020204" charset="-122"/>
              <a:sym typeface="+mn-ea"/>
            </a:endParaRPr>
          </a:p>
        </p:txBody>
      </p:sp>
    </p:spTree>
    <p:custDataLst>
      <p:tags r:id="rId9"/>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sp>
        <p:nvSpPr>
          <p:cNvPr id="5" name="标题 32769"/>
          <p:cNvSpPr txBox="1">
            <a:spLocks noChangeArrowheads="1"/>
          </p:cNvSpPr>
          <p:nvPr>
            <p:custDataLst>
              <p:tags r:id="rId7"/>
            </p:custDataLst>
          </p:nvPr>
        </p:nvSpPr>
        <p:spPr>
          <a:xfrm>
            <a:off x="2618460" y="1144981"/>
            <a:ext cx="8229600" cy="5165725"/>
          </a:xfrm>
          <a:prstGeom prst="rect">
            <a:avLst/>
          </a:prstGeom>
        </p:spPr>
        <p:txBody>
          <a:bodyPr vert="horz" lIns="91440" tIns="45720" rIns="91440" bIns="45720" rtlCol="0" anchor="b">
            <a:normAutofit lnSpcReduction="10000"/>
          </a:bodyPr>
          <a:lstStyle>
            <a:lvl1pPr algn="l" defTabSz="914400" rtl="0" eaLnBrk="1" latinLnBrk="0" hangingPunct="1">
              <a:lnSpc>
                <a:spcPct val="90000"/>
              </a:lnSpc>
              <a:spcBef>
                <a:spcPct val="0"/>
              </a:spcBef>
              <a:buNone/>
              <a:defRPr sz="3200" b="1" kern="1200">
                <a:solidFill>
                  <a:schemeClr val="accent1">
                    <a:lumMod val="75000"/>
                  </a:schemeClr>
                </a:solidFill>
                <a:latin typeface="+mj-lt"/>
                <a:ea typeface="+mj-ea"/>
                <a:cs typeface="+mj-cs"/>
              </a:defRPr>
            </a:lvl1pPr>
          </a:lstStyle>
          <a:p>
            <a:pPr>
              <a:lnSpc>
                <a:spcPct val="170000"/>
              </a:lnSpc>
            </a:pPr>
            <a:br>
              <a:rPr lang="en-US" altLang="zh-CN" sz="2800" smtClean="0">
                <a:solidFill>
                  <a:schemeClr val="dk2">
                    <a:lumMod val="25000"/>
                  </a:schemeClr>
                </a:solidFill>
                <a:latin typeface="微软雅黑" panose="020B0503020204020204" charset="-122"/>
                <a:ea typeface="微软雅黑" panose="020B0503020204020204" charset="-122"/>
                <a:cs typeface="微软雅黑" panose="020B0503020204020204" charset="-122"/>
              </a:rPr>
            </a:br>
            <a:endParaRPr lang="en-US" altLang="zh-CN" sz="2800" smtClean="0">
              <a:solidFill>
                <a:schemeClr val="dk2">
                  <a:lumMod val="25000"/>
                </a:schemeClr>
              </a:solidFill>
              <a:latin typeface="微软雅黑" panose="020B0503020204020204" charset="-122"/>
              <a:ea typeface="微软雅黑" panose="020B0503020204020204" charset="-122"/>
              <a:cs typeface="微软雅黑" panose="020B0503020204020204" charset="-122"/>
            </a:endParaRPr>
          </a:p>
        </p:txBody>
      </p:sp>
      <p:sp>
        <p:nvSpPr>
          <p:cNvPr id="3" name="标题 1"/>
          <p:cNvSpPr>
            <a:spLocks noGrp="1"/>
          </p:cNvSpPr>
          <p:nvPr/>
        </p:nvSpPr>
        <p:spPr>
          <a:xfrm>
            <a:off x="1181735" y="313055"/>
            <a:ext cx="4658995" cy="69977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1" i="0" kern="1200" baseline="0">
                <a:solidFill>
                  <a:srgbClr val="071F65"/>
                </a:solidFill>
                <a:effectLst/>
                <a:latin typeface="Arial Black" panose="020B0A04020102020204" pitchFamily="34" charset="0"/>
                <a:ea typeface="微软雅黑" panose="020B0503020204020204" charset="-122"/>
                <a:cs typeface="+mj-cs"/>
              </a:defRPr>
            </a:lvl1pPr>
          </a:lstStyle>
          <a:p>
            <a:r>
              <a:rPr lang="zh-CN" altLang="en-US" dirty="0">
                <a:solidFill>
                  <a:srgbClr val="000000"/>
                </a:solidFill>
                <a:latin typeface="微软雅黑" panose="020B0503020204020204" charset="-122"/>
                <a:sym typeface="+mn-ea"/>
              </a:rPr>
              <a:t>计算楼梯构件钢筋工程量</a:t>
            </a:r>
            <a:endParaRPr lang="zh-CN" altLang="en-US" dirty="0">
              <a:solidFill>
                <a:srgbClr val="000000"/>
              </a:solidFill>
              <a:latin typeface="微软雅黑" panose="020B0503020204020204" charset="-122"/>
              <a:ea typeface="微软雅黑" panose="020B0503020204020204" charset="-122"/>
            </a:endParaRPr>
          </a:p>
        </p:txBody>
      </p:sp>
      <p:sp>
        <p:nvSpPr>
          <p:cNvPr id="8" name="任意多边形 21"/>
          <p:cNvSpPr>
            <a:spLocks noChangeArrowheads="1"/>
          </p:cNvSpPr>
          <p:nvPr>
            <p:custDataLst>
              <p:tags r:id="rId8"/>
            </p:custDataLst>
          </p:nvPr>
        </p:nvSpPr>
        <p:spPr bwMode="auto">
          <a:xfrm>
            <a:off x="673100" y="408305"/>
            <a:ext cx="447040" cy="509270"/>
          </a:xfrm>
          <a:custGeom>
            <a:avLst/>
            <a:gdLst>
              <a:gd name="T0" fmla="*/ 282132 w 561608"/>
              <a:gd name="T1" fmla="*/ 0 h 649318"/>
              <a:gd name="T2" fmla="*/ 560345 w 561608"/>
              <a:gd name="T3" fmla="*/ 159704 h 649318"/>
              <a:gd name="T4" fmla="*/ 560345 w 561608"/>
              <a:gd name="T5" fmla="*/ 485658 h 649318"/>
              <a:gd name="T6" fmla="*/ 282132 w 561608"/>
              <a:gd name="T7" fmla="*/ 649288 h 649318"/>
              <a:gd name="T8" fmla="*/ 0 w 561608"/>
              <a:gd name="T9" fmla="*/ 485658 h 649318"/>
              <a:gd name="T10" fmla="*/ 0 w 561608"/>
              <a:gd name="T11" fmla="*/ 159704 h 649318"/>
              <a:gd name="T12" fmla="*/ 0 60000 65536"/>
              <a:gd name="T13" fmla="*/ 0 60000 65536"/>
              <a:gd name="T14" fmla="*/ 0 60000 65536"/>
              <a:gd name="T15" fmla="*/ 0 60000 65536"/>
              <a:gd name="T16" fmla="*/ 0 60000 65536"/>
              <a:gd name="T17" fmla="*/ 0 60000 65536"/>
              <a:gd name="T18" fmla="*/ 0 w 561608"/>
              <a:gd name="T19" fmla="*/ 0 h 649318"/>
              <a:gd name="T20" fmla="*/ 561608 w 561608"/>
              <a:gd name="T21" fmla="*/ 649318 h 649318"/>
            </a:gdLst>
            <a:ahLst/>
            <a:cxnLst>
              <a:cxn ang="T12">
                <a:pos x="T0" y="T1"/>
              </a:cxn>
              <a:cxn ang="T13">
                <a:pos x="T2" y="T3"/>
              </a:cxn>
              <a:cxn ang="T14">
                <a:pos x="T4" y="T5"/>
              </a:cxn>
              <a:cxn ang="T15">
                <a:pos x="T6" y="T7"/>
              </a:cxn>
              <a:cxn ang="T16">
                <a:pos x="T8" y="T9"/>
              </a:cxn>
              <a:cxn ang="T17">
                <a:pos x="T10" y="T11"/>
              </a:cxn>
            </a:cxnLst>
            <a:rect l="T18" t="T19" r="T20" b="T21"/>
            <a:pathLst>
              <a:path w="561608" h="649318">
                <a:moveTo>
                  <a:pt x="282768" y="0"/>
                </a:moveTo>
                <a:lnTo>
                  <a:pt x="561608" y="159711"/>
                </a:lnTo>
                <a:lnTo>
                  <a:pt x="561608" y="485680"/>
                </a:lnTo>
                <a:lnTo>
                  <a:pt x="282768" y="649318"/>
                </a:lnTo>
                <a:lnTo>
                  <a:pt x="0" y="485680"/>
                </a:lnTo>
                <a:lnTo>
                  <a:pt x="0" y="159711"/>
                </a:lnTo>
                <a:lnTo>
                  <a:pt x="282768"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ormAutofit fontScale="70000"/>
          </a:bodyP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r>
              <a:rPr lang="en-US" sz="3200">
                <a:solidFill>
                  <a:schemeClr val="lt1"/>
                </a:solidFill>
                <a:latin typeface="微软雅黑" panose="020B0503020204020204" charset="-122"/>
                <a:ea typeface="微软雅黑" panose="020B0503020204020204" charset="-122"/>
              </a:rPr>
              <a:t>2</a:t>
            </a:r>
            <a:endParaRPr lang="en-US" altLang="en-US" sz="3200">
              <a:solidFill>
                <a:schemeClr val="lt1"/>
              </a:solidFill>
              <a:latin typeface="微软雅黑" panose="020B0503020204020204" charset="-122"/>
              <a:ea typeface="微软雅黑" panose="020B0503020204020204" charset="-122"/>
            </a:endParaRPr>
          </a:p>
        </p:txBody>
      </p:sp>
      <p:sp>
        <p:nvSpPr>
          <p:cNvPr id="2" name="文本框 1"/>
          <p:cNvSpPr txBox="1"/>
          <p:nvPr/>
        </p:nvSpPr>
        <p:spPr>
          <a:xfrm>
            <a:off x="5476240" y="408305"/>
            <a:ext cx="6096000" cy="460375"/>
          </a:xfrm>
          <a:prstGeom prst="rect">
            <a:avLst/>
          </a:prstGeom>
          <a:noFill/>
        </p:spPr>
        <p:txBody>
          <a:bodyPr wrap="square" rtlCol="0" anchor="t">
            <a:spAutoFit/>
          </a:bodyPr>
          <a:p>
            <a:pPr algn="r"/>
            <a:r>
              <a:rPr lang="zh-CN" altLang="en-US" sz="2400" b="1" spc="200">
                <a:solidFill>
                  <a:schemeClr val="bg1">
                    <a:lumMod val="50000"/>
                  </a:schemeClr>
                </a:solidFill>
                <a:uFillTx/>
                <a:latin typeface="Arial" panose="020B0604020202020204" pitchFamily="34" charset="0"/>
                <a:ea typeface="微软雅黑" panose="020B0503020204020204" charset="-122"/>
                <a:cs typeface="+mj-cs"/>
                <a:sym typeface="+mn-ea"/>
              </a:rPr>
              <a:t>AT楼梯板的纵向受力钢筋</a:t>
            </a:r>
            <a:endParaRPr lang="zh-CN" altLang="en-US" sz="2400" b="1" spc="200">
              <a:solidFill>
                <a:schemeClr val="bg1">
                  <a:lumMod val="50000"/>
                </a:schemeClr>
              </a:solidFill>
              <a:uFillTx/>
              <a:latin typeface="Arial" panose="020B0604020202020204" pitchFamily="34" charset="0"/>
              <a:ea typeface="微软雅黑" panose="020B0503020204020204" charset="-122"/>
              <a:cs typeface="+mj-cs"/>
              <a:sym typeface="+mn-ea"/>
            </a:endParaRPr>
          </a:p>
        </p:txBody>
      </p:sp>
      <p:sp>
        <p:nvSpPr>
          <p:cNvPr id="9" name="文本框 8"/>
          <p:cNvSpPr txBox="1"/>
          <p:nvPr/>
        </p:nvSpPr>
        <p:spPr>
          <a:xfrm>
            <a:off x="1181735" y="1099820"/>
            <a:ext cx="7392670" cy="650875"/>
          </a:xfrm>
          <a:prstGeom prst="rect">
            <a:avLst/>
          </a:prstGeom>
          <a:noFill/>
        </p:spPr>
        <p:txBody>
          <a:bodyPr wrap="square" rtlCol="0" anchor="t">
            <a:spAutoFit/>
          </a:bodyPr>
          <a:p>
            <a:pPr>
              <a:lnSpc>
                <a:spcPct val="130000"/>
              </a:lnSpc>
            </a:pPr>
            <a:r>
              <a:rPr lang="en-US" altLang="zh-CN" sz="2800" b="1" smtClean="0">
                <a:solidFill>
                  <a:srgbClr val="71A9DF"/>
                </a:solidFill>
                <a:latin typeface="微软雅黑" panose="020B0503020204020204" charset="-122"/>
                <a:ea typeface="微软雅黑" panose="020B0503020204020204" charset="-122"/>
                <a:cs typeface="微软雅黑" panose="020B0503020204020204" charset="-122"/>
                <a:sym typeface="+mn-ea"/>
              </a:rPr>
              <a:t>2. </a:t>
            </a:r>
            <a:r>
              <a:rPr lang="zh-CN" altLang="en-US" sz="2800" b="1" smtClean="0">
                <a:solidFill>
                  <a:srgbClr val="71A9DF"/>
                </a:solidFill>
                <a:latin typeface="微软雅黑" panose="020B0503020204020204" charset="-122"/>
                <a:ea typeface="微软雅黑" panose="020B0503020204020204" charset="-122"/>
                <a:cs typeface="微软雅黑" panose="020B0503020204020204" charset="-122"/>
                <a:sym typeface="+mn-ea"/>
              </a:rPr>
              <a:t>计算楼梯梯板</a:t>
            </a:r>
            <a:r>
              <a:rPr lang="zh-CN" altLang="en-US" sz="2800" b="1" smtClean="0">
                <a:solidFill>
                  <a:srgbClr val="71A9DF"/>
                </a:solidFill>
                <a:latin typeface="微软雅黑" panose="020B0503020204020204" charset="-122"/>
                <a:ea typeface="微软雅黑" panose="020B0503020204020204" charset="-122"/>
                <a:cs typeface="微软雅黑" panose="020B0503020204020204" charset="-122"/>
                <a:sym typeface="+mn-ea"/>
              </a:rPr>
              <a:t>低端扣筋</a:t>
            </a:r>
            <a:r>
              <a:rPr lang="zh-CN" altLang="en-US" sz="2800" b="1" smtClean="0">
                <a:solidFill>
                  <a:srgbClr val="71A9DF"/>
                </a:solidFill>
                <a:latin typeface="微软雅黑" panose="020B0503020204020204" charset="-122"/>
                <a:ea typeface="微软雅黑" panose="020B0503020204020204" charset="-122"/>
                <a:cs typeface="微软雅黑" panose="020B0503020204020204" charset="-122"/>
                <a:sym typeface="+mn-ea"/>
              </a:rPr>
              <a:t>　</a:t>
            </a:r>
            <a:endParaRPr lang="en-US" altLang="zh-CN" sz="280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0" name="文本框 9"/>
          <p:cNvSpPr txBox="1"/>
          <p:nvPr/>
        </p:nvSpPr>
        <p:spPr>
          <a:xfrm>
            <a:off x="1633855" y="2247900"/>
            <a:ext cx="8924290" cy="3020060"/>
          </a:xfrm>
          <a:prstGeom prst="rect">
            <a:avLst/>
          </a:prstGeom>
          <a:noFill/>
        </p:spPr>
        <p:txBody>
          <a:bodyPr wrap="square" rtlCol="0" anchor="t">
            <a:spAutoFit/>
          </a:bodyPr>
          <a:p>
            <a:pPr>
              <a:lnSpc>
                <a:spcPct val="170000"/>
              </a:lnSpc>
            </a:pPr>
            <a:r>
              <a:rPr lang="en-US" altLang="zh-CN" sz="280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　</a:t>
            </a:r>
            <a:r>
              <a:rPr lang="en-US" altLang="zh-CN" sz="2800"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　梯板低端扣筋位于踏步段斜板的低端。扣筋的一端扣在踏步段斜板上，直钩长度为</a:t>
            </a:r>
            <a:r>
              <a:rPr lang="en-US" altLang="zh-CN" sz="2800" b="1" i="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h</a:t>
            </a:r>
            <a:r>
              <a:rPr lang="en-US" altLang="zh-CN" sz="2800" b="1" baseline="-2500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1</a:t>
            </a:r>
            <a:r>
              <a:rPr lang="en-US" altLang="zh-CN" sz="2800"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。扣筋的另一端伸至低端梯梁对边再向下弯折15</a:t>
            </a:r>
            <a:r>
              <a:rPr lang="en-US" altLang="zh-CN" sz="2800" b="1" i="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d</a:t>
            </a:r>
            <a:r>
              <a:rPr lang="en-US" altLang="zh-CN" sz="2800"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，弯锚水平段长度不小于0.35</a:t>
            </a:r>
            <a:r>
              <a:rPr lang="en-US" altLang="zh-CN" sz="2800" b="1" i="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l</a:t>
            </a:r>
            <a:r>
              <a:rPr lang="en-US" altLang="zh-CN" sz="2800" b="1" baseline="-2500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ab</a:t>
            </a:r>
            <a:r>
              <a:rPr lang="en-US" altLang="zh-CN" sz="2800"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(0.6</a:t>
            </a:r>
            <a:r>
              <a:rPr lang="en-US" altLang="zh-CN" sz="2800" b="1" i="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l</a:t>
            </a:r>
            <a:r>
              <a:rPr lang="en-US" altLang="zh-CN" sz="2800" b="1" baseline="-2500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ab</a:t>
            </a:r>
            <a:r>
              <a:rPr lang="en-US" altLang="zh-CN" sz="2800"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)。扣筋的延伸长度水平投影长度为</a:t>
            </a:r>
            <a:r>
              <a:rPr lang="en-US" altLang="zh-CN" sz="2800" b="1" i="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l</a:t>
            </a:r>
            <a:r>
              <a:rPr lang="en-US" altLang="zh-CN" sz="2800" b="1" baseline="-2500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n</a:t>
            </a:r>
            <a:r>
              <a:rPr lang="en-US" altLang="zh-CN" sz="2800"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/4。</a:t>
            </a:r>
            <a:endParaRPr lang="en-US" altLang="zh-CN" sz="2800"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9"/>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sp>
        <p:nvSpPr>
          <p:cNvPr id="3" name="标题 1"/>
          <p:cNvSpPr>
            <a:spLocks noGrp="1"/>
          </p:cNvSpPr>
          <p:nvPr/>
        </p:nvSpPr>
        <p:spPr>
          <a:xfrm>
            <a:off x="1181735" y="313055"/>
            <a:ext cx="4658995" cy="69977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1" i="0" kern="1200" baseline="0">
                <a:solidFill>
                  <a:srgbClr val="071F65"/>
                </a:solidFill>
                <a:effectLst/>
                <a:latin typeface="Arial Black" panose="020B0A04020102020204" pitchFamily="34" charset="0"/>
                <a:ea typeface="微软雅黑" panose="020B0503020204020204" charset="-122"/>
                <a:cs typeface="+mj-cs"/>
              </a:defRPr>
            </a:lvl1pPr>
          </a:lstStyle>
          <a:p>
            <a:r>
              <a:rPr lang="zh-CN" altLang="en-US" dirty="0">
                <a:solidFill>
                  <a:srgbClr val="000000"/>
                </a:solidFill>
                <a:latin typeface="微软雅黑" panose="020B0503020204020204" charset="-122"/>
                <a:sym typeface="+mn-ea"/>
              </a:rPr>
              <a:t>计算楼梯构件钢筋工程量</a:t>
            </a:r>
            <a:endParaRPr lang="zh-CN" altLang="en-US" dirty="0">
              <a:solidFill>
                <a:srgbClr val="000000"/>
              </a:solidFill>
              <a:latin typeface="微软雅黑" panose="020B0503020204020204" charset="-122"/>
              <a:ea typeface="微软雅黑" panose="020B0503020204020204" charset="-122"/>
            </a:endParaRPr>
          </a:p>
        </p:txBody>
      </p:sp>
      <p:sp>
        <p:nvSpPr>
          <p:cNvPr id="8" name="任意多边形 21"/>
          <p:cNvSpPr>
            <a:spLocks noChangeArrowheads="1"/>
          </p:cNvSpPr>
          <p:nvPr>
            <p:custDataLst>
              <p:tags r:id="rId7"/>
            </p:custDataLst>
          </p:nvPr>
        </p:nvSpPr>
        <p:spPr bwMode="auto">
          <a:xfrm>
            <a:off x="673100" y="408305"/>
            <a:ext cx="447040" cy="509270"/>
          </a:xfrm>
          <a:custGeom>
            <a:avLst/>
            <a:gdLst>
              <a:gd name="T0" fmla="*/ 282132 w 561608"/>
              <a:gd name="T1" fmla="*/ 0 h 649318"/>
              <a:gd name="T2" fmla="*/ 560345 w 561608"/>
              <a:gd name="T3" fmla="*/ 159704 h 649318"/>
              <a:gd name="T4" fmla="*/ 560345 w 561608"/>
              <a:gd name="T5" fmla="*/ 485658 h 649318"/>
              <a:gd name="T6" fmla="*/ 282132 w 561608"/>
              <a:gd name="T7" fmla="*/ 649288 h 649318"/>
              <a:gd name="T8" fmla="*/ 0 w 561608"/>
              <a:gd name="T9" fmla="*/ 485658 h 649318"/>
              <a:gd name="T10" fmla="*/ 0 w 561608"/>
              <a:gd name="T11" fmla="*/ 159704 h 649318"/>
              <a:gd name="T12" fmla="*/ 0 60000 65536"/>
              <a:gd name="T13" fmla="*/ 0 60000 65536"/>
              <a:gd name="T14" fmla="*/ 0 60000 65536"/>
              <a:gd name="T15" fmla="*/ 0 60000 65536"/>
              <a:gd name="T16" fmla="*/ 0 60000 65536"/>
              <a:gd name="T17" fmla="*/ 0 60000 65536"/>
              <a:gd name="T18" fmla="*/ 0 w 561608"/>
              <a:gd name="T19" fmla="*/ 0 h 649318"/>
              <a:gd name="T20" fmla="*/ 561608 w 561608"/>
              <a:gd name="T21" fmla="*/ 649318 h 649318"/>
            </a:gdLst>
            <a:ahLst/>
            <a:cxnLst>
              <a:cxn ang="T12">
                <a:pos x="T0" y="T1"/>
              </a:cxn>
              <a:cxn ang="T13">
                <a:pos x="T2" y="T3"/>
              </a:cxn>
              <a:cxn ang="T14">
                <a:pos x="T4" y="T5"/>
              </a:cxn>
              <a:cxn ang="T15">
                <a:pos x="T6" y="T7"/>
              </a:cxn>
              <a:cxn ang="T16">
                <a:pos x="T8" y="T9"/>
              </a:cxn>
              <a:cxn ang="T17">
                <a:pos x="T10" y="T11"/>
              </a:cxn>
            </a:cxnLst>
            <a:rect l="T18" t="T19" r="T20" b="T21"/>
            <a:pathLst>
              <a:path w="561608" h="649318">
                <a:moveTo>
                  <a:pt x="282768" y="0"/>
                </a:moveTo>
                <a:lnTo>
                  <a:pt x="561608" y="159711"/>
                </a:lnTo>
                <a:lnTo>
                  <a:pt x="561608" y="485680"/>
                </a:lnTo>
                <a:lnTo>
                  <a:pt x="282768" y="649318"/>
                </a:lnTo>
                <a:lnTo>
                  <a:pt x="0" y="485680"/>
                </a:lnTo>
                <a:lnTo>
                  <a:pt x="0" y="159711"/>
                </a:lnTo>
                <a:lnTo>
                  <a:pt x="282768"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ormAutofit fontScale="70000"/>
          </a:bodyP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r>
              <a:rPr lang="en-US" sz="3200">
                <a:solidFill>
                  <a:schemeClr val="lt1"/>
                </a:solidFill>
                <a:latin typeface="微软雅黑" panose="020B0503020204020204" charset="-122"/>
                <a:ea typeface="微软雅黑" panose="020B0503020204020204" charset="-122"/>
              </a:rPr>
              <a:t>2</a:t>
            </a:r>
            <a:endParaRPr lang="en-US" altLang="en-US" sz="3200">
              <a:solidFill>
                <a:schemeClr val="lt1"/>
              </a:solidFill>
              <a:latin typeface="微软雅黑" panose="020B0503020204020204" charset="-122"/>
              <a:ea typeface="微软雅黑" panose="020B0503020204020204" charset="-122"/>
            </a:endParaRPr>
          </a:p>
        </p:txBody>
      </p:sp>
      <p:sp>
        <p:nvSpPr>
          <p:cNvPr id="2" name="文本框 1"/>
          <p:cNvSpPr txBox="1"/>
          <p:nvPr/>
        </p:nvSpPr>
        <p:spPr>
          <a:xfrm>
            <a:off x="5476240" y="408305"/>
            <a:ext cx="6096000" cy="460375"/>
          </a:xfrm>
          <a:prstGeom prst="rect">
            <a:avLst/>
          </a:prstGeom>
          <a:noFill/>
        </p:spPr>
        <p:txBody>
          <a:bodyPr wrap="square" rtlCol="0" anchor="t">
            <a:spAutoFit/>
          </a:bodyPr>
          <a:p>
            <a:pPr algn="r"/>
            <a:r>
              <a:rPr lang="zh-CN" altLang="en-US" sz="2400" b="1" spc="200">
                <a:solidFill>
                  <a:schemeClr val="bg1">
                    <a:lumMod val="50000"/>
                  </a:schemeClr>
                </a:solidFill>
                <a:uFillTx/>
                <a:latin typeface="Arial" panose="020B0604020202020204" pitchFamily="34" charset="0"/>
                <a:ea typeface="微软雅黑" panose="020B0503020204020204" charset="-122"/>
                <a:cs typeface="+mj-cs"/>
                <a:sym typeface="+mn-ea"/>
              </a:rPr>
              <a:t>AT楼梯板的纵向受力钢筋</a:t>
            </a:r>
            <a:endParaRPr lang="zh-CN" altLang="en-US" sz="2400" b="1" spc="200">
              <a:solidFill>
                <a:schemeClr val="bg1">
                  <a:lumMod val="50000"/>
                </a:schemeClr>
              </a:solidFill>
              <a:uFillTx/>
              <a:latin typeface="Arial" panose="020B0604020202020204" pitchFamily="34" charset="0"/>
              <a:ea typeface="微软雅黑" panose="020B0503020204020204" charset="-122"/>
              <a:cs typeface="+mj-cs"/>
              <a:sym typeface="+mn-ea"/>
            </a:endParaRPr>
          </a:p>
        </p:txBody>
      </p:sp>
      <p:sp>
        <p:nvSpPr>
          <p:cNvPr id="9" name="文本框 8"/>
          <p:cNvSpPr txBox="1"/>
          <p:nvPr/>
        </p:nvSpPr>
        <p:spPr>
          <a:xfrm>
            <a:off x="1181735" y="1099820"/>
            <a:ext cx="7392670" cy="650875"/>
          </a:xfrm>
          <a:prstGeom prst="rect">
            <a:avLst/>
          </a:prstGeom>
          <a:noFill/>
        </p:spPr>
        <p:txBody>
          <a:bodyPr wrap="square" rtlCol="0" anchor="t">
            <a:spAutoFit/>
          </a:bodyPr>
          <a:p>
            <a:pPr>
              <a:lnSpc>
                <a:spcPct val="130000"/>
              </a:lnSpc>
            </a:pPr>
            <a:r>
              <a:rPr lang="en-US" altLang="zh-CN" sz="2800" b="1" smtClean="0">
                <a:solidFill>
                  <a:srgbClr val="71A9DF"/>
                </a:solidFill>
                <a:latin typeface="微软雅黑" panose="020B0503020204020204" charset="-122"/>
                <a:ea typeface="微软雅黑" panose="020B0503020204020204" charset="-122"/>
                <a:cs typeface="微软雅黑" panose="020B0503020204020204" charset="-122"/>
                <a:sym typeface="+mn-ea"/>
              </a:rPr>
              <a:t>2. </a:t>
            </a:r>
            <a:r>
              <a:rPr lang="zh-CN" altLang="en-US" sz="2800" b="1" smtClean="0">
                <a:solidFill>
                  <a:srgbClr val="71A9DF"/>
                </a:solidFill>
                <a:latin typeface="微软雅黑" panose="020B0503020204020204" charset="-122"/>
                <a:ea typeface="微软雅黑" panose="020B0503020204020204" charset="-122"/>
                <a:cs typeface="微软雅黑" panose="020B0503020204020204" charset="-122"/>
                <a:sym typeface="+mn-ea"/>
              </a:rPr>
              <a:t>计算楼梯梯板</a:t>
            </a:r>
            <a:r>
              <a:rPr lang="zh-CN" altLang="en-US" sz="2800" b="1" smtClean="0">
                <a:solidFill>
                  <a:srgbClr val="71A9DF"/>
                </a:solidFill>
                <a:latin typeface="微软雅黑" panose="020B0503020204020204" charset="-122"/>
                <a:ea typeface="微软雅黑" panose="020B0503020204020204" charset="-122"/>
                <a:cs typeface="微软雅黑" panose="020B0503020204020204" charset="-122"/>
                <a:sym typeface="+mn-ea"/>
              </a:rPr>
              <a:t>低端扣筋</a:t>
            </a:r>
            <a:r>
              <a:rPr lang="zh-CN" altLang="en-US" sz="2800" b="1" smtClean="0">
                <a:solidFill>
                  <a:srgbClr val="71A9DF"/>
                </a:solidFill>
                <a:latin typeface="微软雅黑" panose="020B0503020204020204" charset="-122"/>
                <a:ea typeface="微软雅黑" panose="020B0503020204020204" charset="-122"/>
                <a:cs typeface="微软雅黑" panose="020B0503020204020204" charset="-122"/>
                <a:sym typeface="+mn-ea"/>
              </a:rPr>
              <a:t>　</a:t>
            </a:r>
            <a:endParaRPr lang="en-US" altLang="zh-CN" sz="280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0" name="文本框 9"/>
          <p:cNvSpPr txBox="1"/>
          <p:nvPr/>
        </p:nvSpPr>
        <p:spPr>
          <a:xfrm>
            <a:off x="1645285" y="2558415"/>
            <a:ext cx="8930640" cy="2158365"/>
          </a:xfrm>
          <a:prstGeom prst="rect">
            <a:avLst/>
          </a:prstGeom>
          <a:noFill/>
        </p:spPr>
        <p:txBody>
          <a:bodyPr wrap="square" rtlCol="0" anchor="t">
            <a:spAutoFit/>
          </a:bodyPr>
          <a:p>
            <a:pPr>
              <a:lnSpc>
                <a:spcPct val="140000"/>
              </a:lnSpc>
            </a:pPr>
            <a:r>
              <a:rPr lang="en-US" altLang="zh-CN" sz="2400"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　　低端扣筋的长度</a:t>
            </a:r>
            <a:endParaRPr lang="en-US" altLang="zh-CN" sz="2400"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endParaRPr>
          </a:p>
          <a:p>
            <a:pPr algn="ctr">
              <a:lnSpc>
                <a:spcPct val="140000"/>
              </a:lnSpc>
            </a:pPr>
            <a:r>
              <a:rPr lang="en-US" altLang="zh-CN" sz="2400" b="1" i="1" smtClean="0">
                <a:solidFill>
                  <a:srgbClr val="2A71B7"/>
                </a:solidFill>
                <a:latin typeface="微软雅黑" panose="020B0503020204020204" charset="-122"/>
                <a:ea typeface="微软雅黑" panose="020B0503020204020204" charset="-122"/>
                <a:cs typeface="微软雅黑" panose="020B0503020204020204" charset="-122"/>
                <a:sym typeface="+mn-ea"/>
              </a:rPr>
              <a:t>l</a:t>
            </a:r>
            <a:r>
              <a:rPr lang="en-US" altLang="zh-CN" sz="2400" b="1" smtClean="0">
                <a:solidFill>
                  <a:srgbClr val="2A71B7"/>
                </a:solidFill>
                <a:latin typeface="微软雅黑" panose="020B0503020204020204" charset="-122"/>
                <a:ea typeface="微软雅黑" panose="020B0503020204020204" charset="-122"/>
                <a:cs typeface="微软雅黑" panose="020B0503020204020204" charset="-122"/>
                <a:sym typeface="+mn-ea"/>
              </a:rPr>
              <a:t> = </a:t>
            </a:r>
            <a:r>
              <a:rPr lang="en-US" altLang="zh-CN" sz="2400" b="1" i="1" smtClean="0">
                <a:solidFill>
                  <a:srgbClr val="2A71B7"/>
                </a:solidFill>
                <a:latin typeface="微软雅黑" panose="020B0503020204020204" charset="-122"/>
                <a:ea typeface="微软雅黑" panose="020B0503020204020204" charset="-122"/>
                <a:cs typeface="微软雅黑" panose="020B0503020204020204" charset="-122"/>
                <a:sym typeface="+mn-ea"/>
              </a:rPr>
              <a:t>l</a:t>
            </a:r>
            <a:r>
              <a:rPr lang="en-US" altLang="zh-CN" sz="2400" b="1" baseline="-25000" smtClean="0">
                <a:solidFill>
                  <a:srgbClr val="2A71B7"/>
                </a:solidFill>
                <a:latin typeface="微软雅黑" panose="020B0503020204020204" charset="-122"/>
                <a:ea typeface="微软雅黑" panose="020B0503020204020204" charset="-122"/>
                <a:cs typeface="微软雅黑" panose="020B0503020204020204" charset="-122"/>
                <a:sym typeface="+mn-ea"/>
              </a:rPr>
              <a:t>1 </a:t>
            </a:r>
            <a:r>
              <a:rPr lang="en-US" altLang="zh-CN" sz="2400" b="1" smtClean="0">
                <a:solidFill>
                  <a:srgbClr val="2A71B7"/>
                </a:solidFill>
                <a:latin typeface="微软雅黑" panose="020B0503020204020204" charset="-122"/>
                <a:ea typeface="微软雅黑" panose="020B0503020204020204" charset="-122"/>
                <a:cs typeface="微软雅黑" panose="020B0503020204020204" charset="-122"/>
                <a:sym typeface="+mn-ea"/>
              </a:rPr>
              <a:t>+ </a:t>
            </a:r>
            <a:r>
              <a:rPr lang="en-US" altLang="zh-CN" sz="2400" b="1" i="1" smtClean="0">
                <a:solidFill>
                  <a:srgbClr val="2A71B7"/>
                </a:solidFill>
                <a:latin typeface="微软雅黑" panose="020B0503020204020204" charset="-122"/>
                <a:ea typeface="微软雅黑" panose="020B0503020204020204" charset="-122"/>
                <a:cs typeface="微软雅黑" panose="020B0503020204020204" charset="-122"/>
                <a:sym typeface="+mn-ea"/>
              </a:rPr>
              <a:t>l</a:t>
            </a:r>
            <a:r>
              <a:rPr lang="en-US" altLang="zh-CN" sz="2400" b="1" baseline="-25000" smtClean="0">
                <a:solidFill>
                  <a:srgbClr val="2A71B7"/>
                </a:solidFill>
                <a:latin typeface="微软雅黑" panose="020B0503020204020204" charset="-122"/>
                <a:ea typeface="微软雅黑" panose="020B0503020204020204" charset="-122"/>
                <a:cs typeface="微软雅黑" panose="020B0503020204020204" charset="-122"/>
                <a:sym typeface="+mn-ea"/>
              </a:rPr>
              <a:t>2</a:t>
            </a:r>
            <a:r>
              <a:rPr lang="en-US" altLang="zh-CN" sz="2400" b="1" smtClean="0">
                <a:solidFill>
                  <a:srgbClr val="2A71B7"/>
                </a:solidFill>
                <a:latin typeface="微软雅黑" panose="020B0503020204020204" charset="-122"/>
                <a:ea typeface="微软雅黑" panose="020B0503020204020204" charset="-122"/>
                <a:cs typeface="微软雅黑" panose="020B0503020204020204" charset="-122"/>
                <a:sym typeface="+mn-ea"/>
              </a:rPr>
              <a:t> + </a:t>
            </a:r>
            <a:r>
              <a:rPr lang="en-US" altLang="zh-CN" sz="2400" b="1" i="1" smtClean="0">
                <a:solidFill>
                  <a:srgbClr val="2A71B7"/>
                </a:solidFill>
                <a:latin typeface="微软雅黑" panose="020B0503020204020204" charset="-122"/>
                <a:ea typeface="微软雅黑" panose="020B0503020204020204" charset="-122"/>
                <a:cs typeface="微软雅黑" panose="020B0503020204020204" charset="-122"/>
                <a:sym typeface="+mn-ea"/>
              </a:rPr>
              <a:t>h</a:t>
            </a:r>
            <a:r>
              <a:rPr lang="en-US" altLang="zh-CN" sz="2400" b="1" baseline="-25000" smtClean="0">
                <a:solidFill>
                  <a:srgbClr val="2A71B7"/>
                </a:solidFill>
                <a:latin typeface="微软雅黑" panose="020B0503020204020204" charset="-122"/>
                <a:ea typeface="微软雅黑" panose="020B0503020204020204" charset="-122"/>
                <a:cs typeface="微软雅黑" panose="020B0503020204020204" charset="-122"/>
                <a:sym typeface="+mn-ea"/>
              </a:rPr>
              <a:t>1</a:t>
            </a:r>
            <a:endParaRPr lang="en-US" altLang="zh-CN" sz="2400" b="1" baseline="-25000" smtClean="0">
              <a:solidFill>
                <a:srgbClr val="2A71B7"/>
              </a:solidFill>
              <a:latin typeface="微软雅黑" panose="020B0503020204020204" charset="-122"/>
              <a:ea typeface="微软雅黑" panose="020B0503020204020204" charset="-122"/>
              <a:cs typeface="微软雅黑" panose="020B0503020204020204" charset="-122"/>
              <a:sym typeface="+mn-ea"/>
            </a:endParaRPr>
          </a:p>
          <a:p>
            <a:pPr algn="l">
              <a:lnSpc>
                <a:spcPct val="140000"/>
              </a:lnSpc>
            </a:pPr>
            <a:r>
              <a:rPr lang="en-US" altLang="zh-CN" sz="2400"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式中，</a:t>
            </a:r>
            <a:r>
              <a:rPr lang="en-US" altLang="zh-CN" sz="2400" b="1" i="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l</a:t>
            </a:r>
            <a:r>
              <a:rPr lang="en-US" altLang="zh-CN" sz="2400" b="1" baseline="-2500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1</a:t>
            </a:r>
            <a:r>
              <a:rPr lang="en-US" altLang="zh-CN" sz="2400"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表示扣筋沿踏步板方向长度；</a:t>
            </a:r>
            <a:r>
              <a:rPr lang="en-US" altLang="zh-CN" sz="2400" b="1" i="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l</a:t>
            </a:r>
            <a:r>
              <a:rPr lang="en-US" altLang="zh-CN" sz="2400" b="1" baseline="-2500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2</a:t>
            </a:r>
            <a:r>
              <a:rPr lang="en-US" altLang="zh-CN" sz="2400"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表示扣筋在梯梁中的弯折长度；</a:t>
            </a:r>
            <a:r>
              <a:rPr lang="en-US" altLang="zh-CN" sz="2400" b="1" i="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h</a:t>
            </a:r>
            <a:r>
              <a:rPr lang="en-US" altLang="zh-CN" sz="2400" b="1" baseline="-2500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1</a:t>
            </a:r>
            <a:r>
              <a:rPr lang="en-US" altLang="zh-CN" sz="2400"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表示扣筋在踏步板中的弯折长度。</a:t>
            </a:r>
            <a:endParaRPr lang="en-US" altLang="zh-CN" sz="2400"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1" name="文本框 10"/>
          <p:cNvSpPr txBox="1"/>
          <p:nvPr/>
        </p:nvSpPr>
        <p:spPr>
          <a:xfrm>
            <a:off x="1590675" y="1812290"/>
            <a:ext cx="7360285" cy="460375"/>
          </a:xfrm>
          <a:prstGeom prst="rect">
            <a:avLst/>
          </a:prstGeom>
          <a:noFill/>
        </p:spPr>
        <p:txBody>
          <a:bodyPr wrap="square" rtlCol="0" anchor="t">
            <a:spAutoFit/>
          </a:bodyPr>
          <a:p>
            <a:r>
              <a:rPr lang="en-US" altLang="zh-CN" sz="2400"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根据</a:t>
            </a:r>
            <a:r>
              <a:rPr lang="zh-CN" altLang="en-US" sz="2400"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前</a:t>
            </a:r>
            <a:r>
              <a:rPr lang="en-US" altLang="zh-CN" sz="2400"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述分析，梯板低端扣筋的计算过程为：</a:t>
            </a:r>
            <a:endParaRPr lang="en-US" altLang="zh-CN" sz="2400"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2" name="文本框 11"/>
          <p:cNvSpPr txBox="1"/>
          <p:nvPr/>
        </p:nvSpPr>
        <p:spPr>
          <a:xfrm>
            <a:off x="1645285" y="4716780"/>
            <a:ext cx="8931275" cy="1641475"/>
          </a:xfrm>
          <a:prstGeom prst="rect">
            <a:avLst/>
          </a:prstGeom>
          <a:noFill/>
        </p:spPr>
        <p:txBody>
          <a:bodyPr wrap="square" rtlCol="0" anchor="t">
            <a:spAutoFit/>
          </a:bodyPr>
          <a:p>
            <a:pPr algn="ctr">
              <a:lnSpc>
                <a:spcPct val="140000"/>
              </a:lnSpc>
            </a:pPr>
            <a:r>
              <a:rPr lang="en-US" altLang="zh-CN" sz="2400" b="1" i="1" smtClean="0">
                <a:solidFill>
                  <a:srgbClr val="2A71B7"/>
                </a:solidFill>
                <a:latin typeface="微软雅黑" panose="020B0503020204020204" charset="-122"/>
                <a:ea typeface="微软雅黑" panose="020B0503020204020204" charset="-122"/>
                <a:cs typeface="微软雅黑" panose="020B0503020204020204" charset="-122"/>
                <a:sym typeface="+mn-ea"/>
              </a:rPr>
              <a:t>l</a:t>
            </a:r>
            <a:r>
              <a:rPr lang="en-US" altLang="zh-CN" sz="2400" b="1" baseline="-25000" smtClean="0">
                <a:solidFill>
                  <a:srgbClr val="2A71B7"/>
                </a:solidFill>
                <a:latin typeface="微软雅黑" panose="020B0503020204020204" charset="-122"/>
                <a:ea typeface="微软雅黑" panose="020B0503020204020204" charset="-122"/>
                <a:cs typeface="微软雅黑" panose="020B0503020204020204" charset="-122"/>
                <a:sym typeface="+mn-ea"/>
              </a:rPr>
              <a:t>1 </a:t>
            </a:r>
            <a:r>
              <a:rPr lang="en-US" altLang="zh-CN" sz="2400" b="1" smtClean="0">
                <a:solidFill>
                  <a:srgbClr val="2A71B7"/>
                </a:solidFill>
                <a:latin typeface="微软雅黑" panose="020B0503020204020204" charset="-122"/>
                <a:ea typeface="微软雅黑" panose="020B0503020204020204" charset="-122"/>
                <a:cs typeface="微软雅黑" panose="020B0503020204020204" charset="-122"/>
                <a:sym typeface="+mn-ea"/>
              </a:rPr>
              <a:t>= [</a:t>
            </a:r>
            <a:r>
              <a:rPr lang="en-US" altLang="zh-CN" sz="2400" b="1" i="1" smtClean="0">
                <a:solidFill>
                  <a:srgbClr val="2A71B7"/>
                </a:solidFill>
                <a:latin typeface="微软雅黑" panose="020B0503020204020204" charset="-122"/>
                <a:ea typeface="微软雅黑" panose="020B0503020204020204" charset="-122"/>
                <a:cs typeface="微软雅黑" panose="020B0503020204020204" charset="-122"/>
                <a:sym typeface="+mn-ea"/>
              </a:rPr>
              <a:t>l</a:t>
            </a:r>
            <a:r>
              <a:rPr lang="en-US" altLang="zh-CN" sz="2400" b="1" baseline="-25000" smtClean="0">
                <a:solidFill>
                  <a:srgbClr val="2A71B7"/>
                </a:solidFill>
                <a:latin typeface="微软雅黑" panose="020B0503020204020204" charset="-122"/>
                <a:ea typeface="微软雅黑" panose="020B0503020204020204" charset="-122"/>
                <a:cs typeface="微软雅黑" panose="020B0503020204020204" charset="-122"/>
                <a:sym typeface="+mn-ea"/>
              </a:rPr>
              <a:t>n</a:t>
            </a:r>
            <a:r>
              <a:rPr lang="en-US" altLang="zh-CN" sz="2400" b="1" smtClean="0">
                <a:solidFill>
                  <a:srgbClr val="2A71B7"/>
                </a:solidFill>
                <a:latin typeface="微软雅黑" panose="020B0503020204020204" charset="-122"/>
                <a:ea typeface="微软雅黑" panose="020B0503020204020204" charset="-122"/>
                <a:cs typeface="微软雅黑" panose="020B0503020204020204" charset="-122"/>
                <a:sym typeface="+mn-ea"/>
              </a:rPr>
              <a:t>/4 + (</a:t>
            </a:r>
            <a:r>
              <a:rPr lang="en-US" altLang="zh-CN" sz="2400" b="1" i="1" smtClean="0">
                <a:solidFill>
                  <a:srgbClr val="2A71B7"/>
                </a:solidFill>
                <a:latin typeface="微软雅黑" panose="020B0503020204020204" charset="-122"/>
                <a:ea typeface="微软雅黑" panose="020B0503020204020204" charset="-122"/>
                <a:cs typeface="微软雅黑" panose="020B0503020204020204" charset="-122"/>
                <a:sym typeface="+mn-ea"/>
              </a:rPr>
              <a:t>b </a:t>
            </a:r>
            <a:r>
              <a:rPr lang="en-US" altLang="zh-CN" sz="2400" b="1" smtClean="0">
                <a:solidFill>
                  <a:srgbClr val="2A71B7"/>
                </a:solidFill>
                <a:latin typeface="微软雅黑" panose="020B0503020204020204" charset="-122"/>
                <a:ea typeface="微软雅黑" panose="020B0503020204020204" charset="-122"/>
                <a:cs typeface="微软雅黑" panose="020B0503020204020204" charset="-122"/>
                <a:sym typeface="+mn-ea"/>
              </a:rPr>
              <a:t>-</a:t>
            </a:r>
            <a:r>
              <a:rPr lang="en-US" altLang="zh-CN" sz="2400" b="1" i="1" smtClean="0">
                <a:solidFill>
                  <a:srgbClr val="2A71B7"/>
                </a:solidFill>
                <a:latin typeface="微软雅黑" panose="020B0503020204020204" charset="-122"/>
                <a:ea typeface="微软雅黑" panose="020B0503020204020204" charset="-122"/>
                <a:cs typeface="微软雅黑" panose="020B0503020204020204" charset="-122"/>
                <a:sym typeface="+mn-ea"/>
              </a:rPr>
              <a:t>c </a:t>
            </a:r>
            <a:r>
              <a:rPr lang="en-US" altLang="zh-CN" sz="2400" b="1" smtClean="0">
                <a:solidFill>
                  <a:srgbClr val="2A71B7"/>
                </a:solidFill>
                <a:latin typeface="微软雅黑" panose="020B0503020204020204" charset="-122"/>
                <a:ea typeface="微软雅黑" panose="020B0503020204020204" charset="-122"/>
                <a:cs typeface="微软雅黑" panose="020B0503020204020204" charset="-122"/>
                <a:sym typeface="+mn-ea"/>
              </a:rPr>
              <a:t>)]</a:t>
            </a:r>
            <a:r>
              <a:rPr lang="zh-CN" altLang="en-US" sz="2400" b="1" smtClean="0">
                <a:solidFill>
                  <a:srgbClr val="2A71B7"/>
                </a:solidFill>
                <a:latin typeface="微软雅黑" panose="020B0503020204020204" charset="-122"/>
                <a:ea typeface="微软雅黑" panose="020B0503020204020204" charset="-122"/>
                <a:cs typeface="微软雅黑" panose="020B0503020204020204" charset="-122"/>
                <a:sym typeface="+mn-ea"/>
              </a:rPr>
              <a:t>×</a:t>
            </a:r>
            <a:r>
              <a:rPr lang="en-US" altLang="zh-CN" sz="2400" b="1" i="1" smtClean="0">
                <a:solidFill>
                  <a:srgbClr val="2A71B7"/>
                </a:solidFill>
                <a:latin typeface="微软雅黑" panose="020B0503020204020204" charset="-122"/>
                <a:ea typeface="微软雅黑" panose="020B0503020204020204" charset="-122"/>
                <a:cs typeface="微软雅黑" panose="020B0503020204020204" charset="-122"/>
                <a:sym typeface="+mn-ea"/>
              </a:rPr>
              <a:t>k</a:t>
            </a:r>
            <a:endParaRPr lang="en-US" altLang="zh-CN" sz="2400" b="1" smtClean="0">
              <a:solidFill>
                <a:srgbClr val="2A71B7"/>
              </a:solidFill>
              <a:latin typeface="微软雅黑" panose="020B0503020204020204" charset="-122"/>
              <a:ea typeface="微软雅黑" panose="020B0503020204020204" charset="-122"/>
              <a:cs typeface="微软雅黑" panose="020B0503020204020204" charset="-122"/>
              <a:sym typeface="+mn-ea"/>
            </a:endParaRPr>
          </a:p>
          <a:p>
            <a:pPr>
              <a:lnSpc>
                <a:spcPct val="140000"/>
              </a:lnSpc>
            </a:pPr>
            <a:r>
              <a:rPr lang="en-US" altLang="zh-CN" sz="2400"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在这里，弯锚水平段长度不小于0.35</a:t>
            </a:r>
            <a:r>
              <a:rPr lang="en-US" altLang="zh-CN" sz="2400" b="1" i="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l</a:t>
            </a:r>
            <a:r>
              <a:rPr lang="en-US" altLang="zh-CN" sz="2400" b="1" baseline="-2500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ab</a:t>
            </a:r>
            <a:r>
              <a:rPr lang="en-US" altLang="zh-CN" sz="2400"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(0.6</a:t>
            </a:r>
            <a:r>
              <a:rPr lang="en-US" altLang="zh-CN" sz="2400" b="1" i="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l</a:t>
            </a:r>
            <a:r>
              <a:rPr lang="en-US" altLang="zh-CN" sz="2400" b="1" baseline="-2500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ab</a:t>
            </a:r>
            <a:r>
              <a:rPr lang="en-US" altLang="zh-CN" sz="2400"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)应该在设计阶段予以解决，在具体施工中，我们只考虑伸至低端梯梁对边即下弯。</a:t>
            </a:r>
            <a:endParaRPr lang="en-US" altLang="zh-CN" sz="2400"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8"/>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sp>
        <p:nvSpPr>
          <p:cNvPr id="5" name="标题 32769"/>
          <p:cNvSpPr txBox="1">
            <a:spLocks noChangeArrowheads="1"/>
          </p:cNvSpPr>
          <p:nvPr>
            <p:custDataLst>
              <p:tags r:id="rId7"/>
            </p:custDataLst>
          </p:nvPr>
        </p:nvSpPr>
        <p:spPr>
          <a:xfrm>
            <a:off x="1531620" y="1099820"/>
            <a:ext cx="9639300" cy="5165725"/>
          </a:xfrm>
          <a:prstGeom prst="rect">
            <a:avLst/>
          </a:prstGeom>
        </p:spPr>
        <p:txBody>
          <a:bodyPr vert="horz" lIns="91440" tIns="45720" rIns="91440" bIns="45720" rtlCol="0" anchor="b">
            <a:normAutofit lnSpcReduction="10000"/>
          </a:bodyPr>
          <a:lstStyle>
            <a:lvl1pPr algn="l" defTabSz="914400" rtl="0" eaLnBrk="1" latinLnBrk="0" hangingPunct="1">
              <a:lnSpc>
                <a:spcPct val="90000"/>
              </a:lnSpc>
              <a:spcBef>
                <a:spcPct val="0"/>
              </a:spcBef>
              <a:buNone/>
              <a:defRPr sz="3200" b="1" kern="1200">
                <a:solidFill>
                  <a:schemeClr val="accent1">
                    <a:lumMod val="75000"/>
                  </a:schemeClr>
                </a:solidFill>
                <a:latin typeface="+mj-lt"/>
                <a:ea typeface="+mj-ea"/>
                <a:cs typeface="+mj-cs"/>
              </a:defRPr>
            </a:lvl1pPr>
          </a:lstStyle>
          <a:p>
            <a:pPr>
              <a:lnSpc>
                <a:spcPct val="140000"/>
              </a:lnSpc>
            </a:pPr>
            <a:r>
              <a:rPr lang="en-US" altLang="zh-CN" sz="2800" dirty="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　　</a:t>
            </a:r>
            <a:r>
              <a:rPr lang="en-US" altLang="zh-CN" sz="2800" i="1" dirty="0" smtClean="0">
                <a:solidFill>
                  <a:schemeClr val="dk2">
                    <a:lumMod val="25000"/>
                  </a:schemeClr>
                </a:solidFill>
                <a:latin typeface="微软雅黑" panose="020B0503020204020204" charset="-122"/>
                <a:ea typeface="微软雅黑" panose="020B0503020204020204" charset="-122"/>
                <a:cs typeface="微软雅黑" panose="020B0503020204020204" charset="-122"/>
              </a:rPr>
              <a:t>l</a:t>
            </a:r>
            <a:r>
              <a:rPr lang="en-US" altLang="zh-CN" sz="2800" baseline="-25000" dirty="0" smtClean="0">
                <a:solidFill>
                  <a:schemeClr val="dk2">
                    <a:lumMod val="25000"/>
                  </a:schemeClr>
                </a:solidFill>
                <a:latin typeface="微软雅黑" panose="020B0503020204020204" charset="-122"/>
                <a:ea typeface="微软雅黑" panose="020B0503020204020204" charset="-122"/>
                <a:cs typeface="微软雅黑" panose="020B0503020204020204" charset="-122"/>
              </a:rPr>
              <a:t>2 </a:t>
            </a:r>
            <a:r>
              <a:rPr lang="en-US" altLang="zh-CN" sz="2800" dirty="0" smtClean="0">
                <a:solidFill>
                  <a:schemeClr val="dk2">
                    <a:lumMod val="25000"/>
                  </a:schemeClr>
                </a:solidFill>
                <a:latin typeface="微软雅黑" panose="020B0503020204020204" charset="-122"/>
                <a:ea typeface="微软雅黑" panose="020B0503020204020204" charset="-122"/>
                <a:cs typeface="微软雅黑" panose="020B0503020204020204" charset="-122"/>
              </a:rPr>
              <a:t>= 15</a:t>
            </a:r>
            <a:r>
              <a:rPr lang="en-US" altLang="zh-CN" sz="2800" i="1" dirty="0" smtClean="0">
                <a:solidFill>
                  <a:schemeClr val="dk2">
                    <a:lumMod val="25000"/>
                  </a:schemeClr>
                </a:solidFill>
                <a:latin typeface="微软雅黑" panose="020B0503020204020204" charset="-122"/>
                <a:ea typeface="微软雅黑" panose="020B0503020204020204" charset="-122"/>
                <a:cs typeface="微软雅黑" panose="020B0503020204020204" charset="-122"/>
              </a:rPr>
              <a:t>d</a:t>
            </a:r>
            <a:r>
              <a:rPr lang="en-US" altLang="zh-CN" sz="2800" dirty="0" smtClean="0">
                <a:solidFill>
                  <a:schemeClr val="dk2">
                    <a:lumMod val="25000"/>
                  </a:schemeClr>
                </a:solidFill>
                <a:latin typeface="微软雅黑" panose="020B0503020204020204" charset="-122"/>
                <a:ea typeface="微软雅黑" panose="020B0503020204020204" charset="-122"/>
                <a:cs typeface="微软雅黑" panose="020B0503020204020204" charset="-122"/>
              </a:rPr>
              <a:t>；</a:t>
            </a:r>
            <a:br>
              <a:rPr lang="en-US" altLang="zh-CN" sz="2800" dirty="0" smtClean="0">
                <a:solidFill>
                  <a:schemeClr val="dk2">
                    <a:lumMod val="25000"/>
                  </a:schemeClr>
                </a:solidFill>
                <a:latin typeface="微软雅黑" panose="020B0503020204020204" charset="-122"/>
                <a:ea typeface="微软雅黑" panose="020B0503020204020204" charset="-122"/>
                <a:cs typeface="微软雅黑" panose="020B0503020204020204" charset="-122"/>
              </a:rPr>
            </a:br>
            <a:r>
              <a:rPr lang="en-US" altLang="zh-CN" sz="2800" dirty="0" smtClean="0">
                <a:solidFill>
                  <a:schemeClr val="dk2">
                    <a:lumMod val="25000"/>
                  </a:schemeClr>
                </a:solidFill>
                <a:latin typeface="微软雅黑" panose="020B0503020204020204" charset="-122"/>
                <a:ea typeface="微软雅黑" panose="020B0503020204020204" charset="-122"/>
                <a:cs typeface="微软雅黑" panose="020B0503020204020204" charset="-122"/>
              </a:rPr>
              <a:t>　　</a:t>
            </a:r>
            <a:r>
              <a:rPr lang="en-US" altLang="zh-CN" sz="2800" i="1" dirty="0" smtClean="0">
                <a:solidFill>
                  <a:schemeClr val="dk2">
                    <a:lumMod val="25000"/>
                  </a:schemeClr>
                </a:solidFill>
                <a:latin typeface="微软雅黑" panose="020B0503020204020204" charset="-122"/>
                <a:ea typeface="微软雅黑" panose="020B0503020204020204" charset="-122"/>
                <a:cs typeface="微软雅黑" panose="020B0503020204020204" charset="-122"/>
              </a:rPr>
              <a:t>h</a:t>
            </a:r>
            <a:r>
              <a:rPr lang="en-US" altLang="zh-CN" sz="2800" baseline="-25000" dirty="0" smtClean="0">
                <a:solidFill>
                  <a:schemeClr val="dk2">
                    <a:lumMod val="25000"/>
                  </a:schemeClr>
                </a:solidFill>
                <a:latin typeface="微软雅黑" panose="020B0503020204020204" charset="-122"/>
                <a:ea typeface="微软雅黑" panose="020B0503020204020204" charset="-122"/>
                <a:cs typeface="微软雅黑" panose="020B0503020204020204" charset="-122"/>
              </a:rPr>
              <a:t>1</a:t>
            </a:r>
            <a:r>
              <a:rPr lang="en-US" altLang="zh-CN" sz="2800" dirty="0" smtClean="0">
                <a:solidFill>
                  <a:schemeClr val="dk2">
                    <a:lumMod val="25000"/>
                  </a:schemeClr>
                </a:solidFill>
                <a:latin typeface="微软雅黑" panose="020B0503020204020204" charset="-122"/>
                <a:ea typeface="微软雅黑" panose="020B0503020204020204" charset="-122"/>
                <a:cs typeface="微软雅黑" panose="020B0503020204020204" charset="-122"/>
              </a:rPr>
              <a:t> = </a:t>
            </a:r>
            <a:r>
              <a:rPr lang="en-US" altLang="zh-CN" sz="2800" i="1" dirty="0" smtClean="0">
                <a:solidFill>
                  <a:schemeClr val="dk2">
                    <a:lumMod val="25000"/>
                  </a:schemeClr>
                </a:solidFill>
                <a:latin typeface="微软雅黑" panose="020B0503020204020204" charset="-122"/>
                <a:ea typeface="微软雅黑" panose="020B0503020204020204" charset="-122"/>
                <a:cs typeface="微软雅黑" panose="020B0503020204020204" charset="-122"/>
              </a:rPr>
              <a:t>h</a:t>
            </a:r>
            <a:r>
              <a:rPr lang="zh-CN" altLang="en-US" sz="2800" dirty="0" smtClean="0">
                <a:solidFill>
                  <a:schemeClr val="dk2">
                    <a:lumMod val="25000"/>
                  </a:schemeClr>
                </a:solidFill>
                <a:latin typeface="微软雅黑" panose="020B0503020204020204" charset="-122"/>
                <a:ea typeface="微软雅黑" panose="020B0503020204020204" charset="-122"/>
                <a:cs typeface="微软雅黑" panose="020B0503020204020204" charset="-122"/>
              </a:rPr>
              <a:t>（梯板厚度）</a:t>
            </a:r>
            <a:r>
              <a:rPr lang="en-US" altLang="zh-CN" sz="2800" dirty="0" smtClean="0">
                <a:solidFill>
                  <a:schemeClr val="dk2">
                    <a:lumMod val="25000"/>
                  </a:schemeClr>
                </a:solidFill>
                <a:latin typeface="微软雅黑" panose="020B0503020204020204" charset="-122"/>
                <a:ea typeface="微软雅黑" panose="020B0503020204020204" charset="-122"/>
                <a:cs typeface="微软雅黑" panose="020B0503020204020204" charset="-122"/>
              </a:rPr>
              <a:t>-</a:t>
            </a:r>
            <a:r>
              <a:rPr lang="en-US" altLang="zh-CN" sz="2800" i="1" dirty="0" smtClean="0">
                <a:solidFill>
                  <a:schemeClr val="dk2">
                    <a:lumMod val="25000"/>
                  </a:schemeClr>
                </a:solidFill>
                <a:latin typeface="微软雅黑" panose="020B0503020204020204" charset="-122"/>
                <a:ea typeface="微软雅黑" panose="020B0503020204020204" charset="-122"/>
                <a:cs typeface="微软雅黑" panose="020B0503020204020204" charset="-122"/>
              </a:rPr>
              <a:t> c</a:t>
            </a:r>
            <a:r>
              <a:rPr lang="en-US" altLang="zh-CN" sz="2800" dirty="0" smtClean="0">
                <a:solidFill>
                  <a:schemeClr val="dk2">
                    <a:lumMod val="25000"/>
                  </a:schemeClr>
                </a:solidFill>
                <a:latin typeface="微软雅黑" panose="020B0503020204020204" charset="-122"/>
                <a:ea typeface="微软雅黑" panose="020B0503020204020204" charset="-122"/>
                <a:cs typeface="微软雅黑" panose="020B0503020204020204" charset="-122"/>
              </a:rPr>
              <a:t>；</a:t>
            </a:r>
            <a:endParaRPr lang="en-US" altLang="zh-CN" sz="2800" dirty="0" smtClean="0">
              <a:solidFill>
                <a:schemeClr val="dk2">
                  <a:lumMod val="25000"/>
                </a:schemeClr>
              </a:solidFill>
              <a:latin typeface="微软雅黑" panose="020B0503020204020204" charset="-122"/>
              <a:ea typeface="微软雅黑" panose="020B0503020204020204" charset="-122"/>
              <a:cs typeface="微软雅黑" panose="020B0503020204020204" charset="-122"/>
            </a:endParaRPr>
          </a:p>
          <a:p>
            <a:pPr>
              <a:lnSpc>
                <a:spcPct val="140000"/>
              </a:lnSpc>
            </a:pPr>
            <a:r>
              <a:rPr lang="en-US" altLang="zh-CN" sz="2800" dirty="0">
                <a:solidFill>
                  <a:schemeClr val="dk2">
                    <a:lumMod val="25000"/>
                  </a:schemeClr>
                </a:solidFill>
                <a:latin typeface="微软雅黑" panose="020B0503020204020204" charset="-122"/>
                <a:ea typeface="微软雅黑" panose="020B0503020204020204" charset="-122"/>
                <a:cs typeface="微软雅黑" panose="020B0503020204020204" charset="-122"/>
              </a:rPr>
              <a:t> </a:t>
            </a:r>
            <a:r>
              <a:rPr lang="en-US" altLang="zh-CN" sz="2800" dirty="0" smtClean="0">
                <a:solidFill>
                  <a:schemeClr val="dk2">
                    <a:lumMod val="25000"/>
                  </a:schemeClr>
                </a:solidFill>
                <a:latin typeface="微软雅黑" panose="020B0503020204020204" charset="-122"/>
                <a:ea typeface="微软雅黑" panose="020B0503020204020204" charset="-122"/>
                <a:cs typeface="微软雅黑" panose="020B0503020204020204" charset="-122"/>
              </a:rPr>
              <a:t>      </a:t>
            </a:r>
            <a:r>
              <a:rPr lang="en-US" altLang="zh-CN" sz="2800" dirty="0" err="1" smtClean="0">
                <a:solidFill>
                  <a:schemeClr val="dk2">
                    <a:lumMod val="25000"/>
                  </a:schemeClr>
                </a:solidFill>
                <a:latin typeface="微软雅黑" panose="020B0503020204020204" charset="-122"/>
                <a:ea typeface="微软雅黑" panose="020B0503020204020204" charset="-122"/>
                <a:cs typeface="微软雅黑" panose="020B0503020204020204" charset="-122"/>
              </a:rPr>
              <a:t>梯板低端扣筋的</a:t>
            </a:r>
            <a:r>
              <a:rPr lang="zh-CN" altLang="en-US" sz="2800" dirty="0" smtClean="0">
                <a:solidFill>
                  <a:schemeClr val="dk2">
                    <a:lumMod val="25000"/>
                  </a:schemeClr>
                </a:solidFill>
                <a:latin typeface="微软雅黑" panose="020B0503020204020204" charset="-122"/>
                <a:ea typeface="微软雅黑" panose="020B0503020204020204" charset="-122"/>
                <a:cs typeface="微软雅黑" panose="020B0503020204020204" charset="-122"/>
              </a:rPr>
              <a:t>长度</a:t>
            </a:r>
            <a:r>
              <a:rPr lang="en-US" altLang="zh-CN" sz="2800" dirty="0">
                <a:solidFill>
                  <a:schemeClr val="dk2">
                    <a:lumMod val="25000"/>
                  </a:schemeClr>
                </a:solidFill>
                <a:latin typeface="微软雅黑" panose="020B0503020204020204" charset="-122"/>
                <a:ea typeface="微软雅黑" panose="020B0503020204020204" charset="-122"/>
                <a:cs typeface="微软雅黑" panose="020B0503020204020204" charset="-122"/>
              </a:rPr>
              <a:t> = </a:t>
            </a:r>
            <a:r>
              <a:rPr lang="en-US" altLang="zh-CN" sz="2800" dirty="0" smtClean="0">
                <a:solidFill>
                  <a:schemeClr val="dk2">
                    <a:lumMod val="25000"/>
                  </a:schemeClr>
                </a:solidFill>
                <a:latin typeface="微软雅黑" panose="020B0503020204020204" charset="-122"/>
                <a:ea typeface="微软雅黑" panose="020B0503020204020204" charset="-122"/>
                <a:cs typeface="微软雅黑" panose="020B0503020204020204" charset="-122"/>
              </a:rPr>
              <a:t>[</a:t>
            </a:r>
            <a:r>
              <a:rPr lang="en-US" altLang="zh-CN" sz="2800" i="1" dirty="0" err="1" smtClean="0">
                <a:solidFill>
                  <a:schemeClr val="dk2">
                    <a:lumMod val="25000"/>
                  </a:schemeClr>
                </a:solidFill>
                <a:latin typeface="微软雅黑" panose="020B0503020204020204" charset="-122"/>
                <a:ea typeface="微软雅黑" panose="020B0503020204020204" charset="-122"/>
                <a:cs typeface="微软雅黑" panose="020B0503020204020204" charset="-122"/>
              </a:rPr>
              <a:t>l</a:t>
            </a:r>
            <a:r>
              <a:rPr lang="en-US" altLang="zh-CN" sz="2800" baseline="-25000" dirty="0" err="1" smtClean="0">
                <a:solidFill>
                  <a:schemeClr val="dk2">
                    <a:lumMod val="25000"/>
                  </a:schemeClr>
                </a:solidFill>
                <a:latin typeface="微软雅黑" panose="020B0503020204020204" charset="-122"/>
                <a:ea typeface="微软雅黑" panose="020B0503020204020204" charset="-122"/>
                <a:cs typeface="微软雅黑" panose="020B0503020204020204" charset="-122"/>
              </a:rPr>
              <a:t>n</a:t>
            </a:r>
            <a:r>
              <a:rPr lang="en-US" altLang="zh-CN" sz="2800" dirty="0" smtClean="0">
                <a:solidFill>
                  <a:schemeClr val="dk2">
                    <a:lumMod val="25000"/>
                  </a:schemeClr>
                </a:solidFill>
                <a:latin typeface="微软雅黑" panose="020B0503020204020204" charset="-122"/>
                <a:ea typeface="微软雅黑" panose="020B0503020204020204" charset="-122"/>
                <a:cs typeface="微软雅黑" panose="020B0503020204020204" charset="-122"/>
              </a:rPr>
              <a:t>/4+</a:t>
            </a:r>
            <a:r>
              <a:rPr lang="zh-CN" altLang="en-US" sz="2800" dirty="0" smtClean="0">
                <a:solidFill>
                  <a:schemeClr val="dk2">
                    <a:lumMod val="25000"/>
                  </a:schemeClr>
                </a:solidFill>
                <a:latin typeface="微软雅黑" panose="020B0503020204020204" charset="-122"/>
                <a:ea typeface="微软雅黑" panose="020B0503020204020204" charset="-122"/>
                <a:cs typeface="微软雅黑" panose="020B0503020204020204" charset="-122"/>
              </a:rPr>
              <a:t>（</a:t>
            </a:r>
            <a:r>
              <a:rPr lang="en-US" altLang="zh-CN" sz="2800" i="1" dirty="0" smtClean="0">
                <a:solidFill>
                  <a:schemeClr val="dk2">
                    <a:lumMod val="25000"/>
                  </a:schemeClr>
                </a:solidFill>
                <a:latin typeface="微软雅黑" panose="020B0503020204020204" charset="-122"/>
                <a:ea typeface="微软雅黑" panose="020B0503020204020204" charset="-122"/>
                <a:cs typeface="微软雅黑" panose="020B0503020204020204" charset="-122"/>
              </a:rPr>
              <a:t>b</a:t>
            </a:r>
            <a:r>
              <a:rPr lang="en-US" altLang="zh-CN" sz="2800" dirty="0" smtClean="0">
                <a:solidFill>
                  <a:schemeClr val="dk2">
                    <a:lumMod val="25000"/>
                  </a:schemeClr>
                </a:solidFill>
                <a:latin typeface="微软雅黑" panose="020B0503020204020204" charset="-122"/>
                <a:ea typeface="微软雅黑" panose="020B0503020204020204" charset="-122"/>
                <a:cs typeface="微软雅黑" panose="020B0503020204020204" charset="-122"/>
              </a:rPr>
              <a:t>-</a:t>
            </a:r>
            <a:r>
              <a:rPr lang="en-US" altLang="zh-CN" sz="2800" i="1" dirty="0" smtClean="0">
                <a:solidFill>
                  <a:schemeClr val="dk2">
                    <a:lumMod val="25000"/>
                  </a:schemeClr>
                </a:solidFill>
                <a:latin typeface="微软雅黑" panose="020B0503020204020204" charset="-122"/>
                <a:ea typeface="微软雅黑" panose="020B0503020204020204" charset="-122"/>
                <a:cs typeface="微软雅黑" panose="020B0503020204020204" charset="-122"/>
              </a:rPr>
              <a:t>c </a:t>
            </a:r>
            <a:r>
              <a:rPr lang="en-US" altLang="zh-CN" sz="2800" dirty="0" smtClean="0">
                <a:solidFill>
                  <a:schemeClr val="dk2">
                    <a:lumMod val="25000"/>
                  </a:schemeClr>
                </a:solidFill>
                <a:latin typeface="微软雅黑" panose="020B0503020204020204" charset="-122"/>
                <a:ea typeface="微软雅黑" panose="020B0503020204020204" charset="-122"/>
                <a:cs typeface="微软雅黑" panose="020B0503020204020204" charset="-122"/>
              </a:rPr>
              <a:t>)]</a:t>
            </a:r>
            <a:r>
              <a:rPr lang="zh-CN" altLang="en-US" sz="2800" dirty="0" smtClean="0">
                <a:solidFill>
                  <a:schemeClr val="dk2">
                    <a:lumMod val="25000"/>
                  </a:schemeClr>
                </a:solidFill>
                <a:latin typeface="微软雅黑" panose="020B0503020204020204" charset="-122"/>
                <a:ea typeface="微软雅黑" panose="020B0503020204020204" charset="-122"/>
                <a:cs typeface="微软雅黑" panose="020B0503020204020204" charset="-122"/>
              </a:rPr>
              <a:t>×</a:t>
            </a:r>
            <a:r>
              <a:rPr lang="en-US" altLang="zh-CN" sz="2800" i="1" dirty="0" smtClean="0">
                <a:solidFill>
                  <a:schemeClr val="dk2">
                    <a:lumMod val="25000"/>
                  </a:schemeClr>
                </a:solidFill>
                <a:latin typeface="微软雅黑" panose="020B0503020204020204" charset="-122"/>
                <a:ea typeface="微软雅黑" panose="020B0503020204020204" charset="-122"/>
                <a:cs typeface="微软雅黑" panose="020B0503020204020204" charset="-122"/>
              </a:rPr>
              <a:t>k</a:t>
            </a:r>
            <a:r>
              <a:rPr lang="en-US" altLang="zh-CN" sz="2800" dirty="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+15</a:t>
            </a:r>
            <a:r>
              <a:rPr lang="en-US" altLang="zh-CN" sz="2800" i="1" dirty="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d</a:t>
            </a:r>
            <a:r>
              <a:rPr lang="en-US" altLang="zh-CN" sz="2800" dirty="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a:t>
            </a:r>
            <a:r>
              <a:rPr lang="en-US" altLang="zh-CN" sz="2800" i="1" dirty="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h</a:t>
            </a:r>
            <a:r>
              <a:rPr lang="en-US" altLang="zh-CN" sz="2800" dirty="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a:t>
            </a:r>
            <a:r>
              <a:rPr lang="en-US" altLang="zh-CN" sz="2800" i="1" dirty="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c</a:t>
            </a:r>
            <a:r>
              <a:rPr lang="zh-CN" altLang="en-US" sz="2800" dirty="0" smtClean="0">
                <a:solidFill>
                  <a:schemeClr val="dk2">
                    <a:lumMod val="25000"/>
                  </a:schemeClr>
                </a:solidFill>
                <a:latin typeface="微软雅黑" panose="020B0503020204020204" charset="-122"/>
                <a:ea typeface="微软雅黑" panose="020B0503020204020204" charset="-122"/>
                <a:cs typeface="微软雅黑" panose="020B0503020204020204" charset="-122"/>
              </a:rPr>
              <a:t>；</a:t>
            </a:r>
            <a:br>
              <a:rPr lang="en-US" altLang="zh-CN" sz="2800" dirty="0" smtClean="0">
                <a:solidFill>
                  <a:schemeClr val="dk2">
                    <a:lumMod val="25000"/>
                  </a:schemeClr>
                </a:solidFill>
                <a:latin typeface="微软雅黑" panose="020B0503020204020204" charset="-122"/>
                <a:ea typeface="微软雅黑" panose="020B0503020204020204" charset="-122"/>
                <a:cs typeface="微软雅黑" panose="020B0503020204020204" charset="-122"/>
              </a:rPr>
            </a:br>
            <a:r>
              <a:rPr lang="en-US" altLang="zh-CN" sz="2800" dirty="0" smtClean="0">
                <a:solidFill>
                  <a:schemeClr val="dk2">
                    <a:lumMod val="25000"/>
                  </a:schemeClr>
                </a:solidFill>
                <a:latin typeface="微软雅黑" panose="020B0503020204020204" charset="-122"/>
                <a:ea typeface="微软雅黑" panose="020B0503020204020204" charset="-122"/>
                <a:cs typeface="微软雅黑" panose="020B0503020204020204" charset="-122"/>
              </a:rPr>
              <a:t>　　</a:t>
            </a:r>
            <a:r>
              <a:rPr lang="en-US" altLang="zh-CN" sz="2800" dirty="0" err="1" smtClean="0">
                <a:solidFill>
                  <a:schemeClr val="dk2">
                    <a:lumMod val="25000"/>
                  </a:schemeClr>
                </a:solidFill>
                <a:latin typeface="微软雅黑" panose="020B0503020204020204" charset="-122"/>
                <a:ea typeface="微软雅黑" panose="020B0503020204020204" charset="-122"/>
                <a:cs typeface="微软雅黑" panose="020B0503020204020204" charset="-122"/>
              </a:rPr>
              <a:t>梯板低端扣筋的根数</a:t>
            </a:r>
            <a:r>
              <a:rPr lang="en-US" altLang="zh-CN" sz="2800" dirty="0" smtClean="0">
                <a:solidFill>
                  <a:schemeClr val="dk2">
                    <a:lumMod val="25000"/>
                  </a:schemeClr>
                </a:solidFill>
                <a:latin typeface="微软雅黑" panose="020B0503020204020204" charset="-122"/>
                <a:ea typeface="微软雅黑" panose="020B0503020204020204" charset="-122"/>
                <a:cs typeface="微软雅黑" panose="020B0503020204020204" charset="-122"/>
              </a:rPr>
              <a:t> = (</a:t>
            </a:r>
            <a:r>
              <a:rPr lang="en-US" altLang="zh-CN" sz="2800" i="1" dirty="0" err="1" smtClean="0">
                <a:solidFill>
                  <a:schemeClr val="dk2">
                    <a:lumMod val="25000"/>
                  </a:schemeClr>
                </a:solidFill>
                <a:latin typeface="微软雅黑" panose="020B0503020204020204" charset="-122"/>
                <a:ea typeface="微软雅黑" panose="020B0503020204020204" charset="-122"/>
                <a:cs typeface="微软雅黑" panose="020B0503020204020204" charset="-122"/>
              </a:rPr>
              <a:t>b</a:t>
            </a:r>
            <a:r>
              <a:rPr lang="en-US" altLang="zh-CN" sz="2800" baseline="-25000" dirty="0" err="1" smtClean="0">
                <a:solidFill>
                  <a:schemeClr val="dk2">
                    <a:lumMod val="25000"/>
                  </a:schemeClr>
                </a:solidFill>
                <a:latin typeface="微软雅黑" panose="020B0503020204020204" charset="-122"/>
                <a:ea typeface="微软雅黑" panose="020B0503020204020204" charset="-122"/>
                <a:cs typeface="微软雅黑" panose="020B0503020204020204" charset="-122"/>
              </a:rPr>
              <a:t>n</a:t>
            </a:r>
            <a:r>
              <a:rPr lang="en-US" altLang="zh-CN" sz="2800" dirty="0" smtClean="0">
                <a:solidFill>
                  <a:schemeClr val="dk2">
                    <a:lumMod val="25000"/>
                  </a:schemeClr>
                </a:solidFill>
                <a:latin typeface="微软雅黑" panose="020B0503020204020204" charset="-122"/>
                <a:ea typeface="微软雅黑" panose="020B0503020204020204" charset="-122"/>
                <a:cs typeface="微软雅黑" panose="020B0503020204020204" charset="-122"/>
              </a:rPr>
              <a:t>-2</a:t>
            </a:r>
            <a:r>
              <a:rPr lang="en-US" altLang="zh-CN" sz="2800" i="1" dirty="0" smtClean="0">
                <a:solidFill>
                  <a:schemeClr val="dk2">
                    <a:lumMod val="25000"/>
                  </a:schemeClr>
                </a:solidFill>
                <a:latin typeface="微软雅黑" panose="020B0503020204020204" charset="-122"/>
                <a:ea typeface="微软雅黑" panose="020B0503020204020204" charset="-122"/>
                <a:cs typeface="微软雅黑" panose="020B0503020204020204" charset="-122"/>
              </a:rPr>
              <a:t>c </a:t>
            </a:r>
            <a:r>
              <a:rPr lang="en-US" altLang="zh-CN" sz="2800" dirty="0" smtClean="0">
                <a:solidFill>
                  <a:schemeClr val="dk2">
                    <a:lumMod val="25000"/>
                  </a:schemeClr>
                </a:solidFill>
                <a:latin typeface="微软雅黑" panose="020B0503020204020204" charset="-122"/>
                <a:ea typeface="微软雅黑" panose="020B0503020204020204" charset="-122"/>
                <a:cs typeface="微软雅黑" panose="020B0503020204020204" charset="-122"/>
              </a:rPr>
              <a:t>)/</a:t>
            </a:r>
            <a:r>
              <a:rPr lang="en-US" altLang="zh-CN" sz="2800" dirty="0" err="1" smtClean="0">
                <a:solidFill>
                  <a:schemeClr val="dk2">
                    <a:lumMod val="25000"/>
                  </a:schemeClr>
                </a:solidFill>
                <a:latin typeface="微软雅黑" panose="020B0503020204020204" charset="-122"/>
                <a:ea typeface="微软雅黑" panose="020B0503020204020204" charset="-122"/>
                <a:cs typeface="微软雅黑" panose="020B0503020204020204" charset="-122"/>
              </a:rPr>
              <a:t>间距</a:t>
            </a:r>
            <a:r>
              <a:rPr lang="en-US" altLang="zh-CN" sz="2800" dirty="0" smtClean="0">
                <a:solidFill>
                  <a:schemeClr val="dk2">
                    <a:lumMod val="25000"/>
                  </a:schemeClr>
                </a:solidFill>
                <a:latin typeface="微软雅黑" panose="020B0503020204020204" charset="-122"/>
                <a:ea typeface="微软雅黑" panose="020B0503020204020204" charset="-122"/>
                <a:cs typeface="微软雅黑" panose="020B0503020204020204" charset="-122"/>
              </a:rPr>
              <a:t>+1；</a:t>
            </a:r>
            <a:br>
              <a:rPr lang="en-US" altLang="zh-CN" sz="2800" dirty="0" smtClean="0">
                <a:solidFill>
                  <a:schemeClr val="dk2">
                    <a:lumMod val="25000"/>
                  </a:schemeClr>
                </a:solidFill>
                <a:latin typeface="微软雅黑" panose="020B0503020204020204" charset="-122"/>
                <a:ea typeface="微软雅黑" panose="020B0503020204020204" charset="-122"/>
                <a:cs typeface="微软雅黑" panose="020B0503020204020204" charset="-122"/>
              </a:rPr>
            </a:br>
            <a:r>
              <a:rPr lang="en-US" altLang="zh-CN" sz="2800" dirty="0" smtClean="0">
                <a:solidFill>
                  <a:schemeClr val="dk2">
                    <a:lumMod val="25000"/>
                  </a:schemeClr>
                </a:solidFill>
                <a:latin typeface="微软雅黑" panose="020B0503020204020204" charset="-122"/>
                <a:ea typeface="微软雅黑" panose="020B0503020204020204" charset="-122"/>
                <a:cs typeface="微软雅黑" panose="020B0503020204020204" charset="-122"/>
              </a:rPr>
              <a:t>　　</a:t>
            </a:r>
            <a:r>
              <a:rPr lang="en-US" altLang="zh-CN" sz="2800" dirty="0" err="1" smtClean="0">
                <a:solidFill>
                  <a:schemeClr val="dk2">
                    <a:lumMod val="25000"/>
                  </a:schemeClr>
                </a:solidFill>
                <a:latin typeface="微软雅黑" panose="020B0503020204020204" charset="-122"/>
                <a:ea typeface="微软雅黑" panose="020B0503020204020204" charset="-122"/>
                <a:cs typeface="微软雅黑" panose="020B0503020204020204" charset="-122"/>
              </a:rPr>
              <a:t>分布筋长度</a:t>
            </a:r>
            <a:r>
              <a:rPr lang="en-US" altLang="zh-CN" sz="2800" dirty="0" smtClean="0">
                <a:solidFill>
                  <a:schemeClr val="dk2">
                    <a:lumMod val="25000"/>
                  </a:schemeClr>
                </a:solidFill>
                <a:latin typeface="微软雅黑" panose="020B0503020204020204" charset="-122"/>
                <a:ea typeface="微软雅黑" panose="020B0503020204020204" charset="-122"/>
                <a:cs typeface="微软雅黑" panose="020B0503020204020204" charset="-122"/>
              </a:rPr>
              <a:t> = </a:t>
            </a:r>
            <a:r>
              <a:rPr lang="en-US" altLang="zh-CN" sz="2800" i="1" dirty="0" err="1" smtClean="0">
                <a:solidFill>
                  <a:schemeClr val="dk2">
                    <a:lumMod val="25000"/>
                  </a:schemeClr>
                </a:solidFill>
                <a:latin typeface="微软雅黑" panose="020B0503020204020204" charset="-122"/>
                <a:ea typeface="微软雅黑" panose="020B0503020204020204" charset="-122"/>
                <a:cs typeface="微软雅黑" panose="020B0503020204020204" charset="-122"/>
              </a:rPr>
              <a:t>b</a:t>
            </a:r>
            <a:r>
              <a:rPr lang="en-US" altLang="zh-CN" sz="2800" baseline="-25000" dirty="0" err="1" smtClean="0">
                <a:solidFill>
                  <a:schemeClr val="dk2">
                    <a:lumMod val="25000"/>
                  </a:schemeClr>
                </a:solidFill>
                <a:latin typeface="微软雅黑" panose="020B0503020204020204" charset="-122"/>
                <a:ea typeface="微软雅黑" panose="020B0503020204020204" charset="-122"/>
                <a:cs typeface="微软雅黑" panose="020B0503020204020204" charset="-122"/>
              </a:rPr>
              <a:t>n</a:t>
            </a:r>
            <a:r>
              <a:rPr lang="en-US" altLang="zh-CN" sz="2800" dirty="0" smtClean="0">
                <a:solidFill>
                  <a:schemeClr val="dk2">
                    <a:lumMod val="25000"/>
                  </a:schemeClr>
                </a:solidFill>
                <a:latin typeface="微软雅黑" panose="020B0503020204020204" charset="-122"/>
                <a:ea typeface="微软雅黑" panose="020B0503020204020204" charset="-122"/>
                <a:cs typeface="微软雅黑" panose="020B0503020204020204" charset="-122"/>
              </a:rPr>
              <a:t>-2</a:t>
            </a:r>
            <a:r>
              <a:rPr lang="en-US" altLang="zh-CN" sz="2800" i="1" dirty="0" smtClean="0">
                <a:solidFill>
                  <a:schemeClr val="dk2">
                    <a:lumMod val="25000"/>
                  </a:schemeClr>
                </a:solidFill>
                <a:latin typeface="微软雅黑" panose="020B0503020204020204" charset="-122"/>
                <a:ea typeface="微软雅黑" panose="020B0503020204020204" charset="-122"/>
                <a:cs typeface="微软雅黑" panose="020B0503020204020204" charset="-122"/>
              </a:rPr>
              <a:t>c</a:t>
            </a:r>
            <a:r>
              <a:rPr lang="en-US" altLang="zh-CN" sz="2800" dirty="0" smtClean="0">
                <a:solidFill>
                  <a:schemeClr val="dk2">
                    <a:lumMod val="25000"/>
                  </a:schemeClr>
                </a:solidFill>
                <a:latin typeface="微软雅黑" panose="020B0503020204020204" charset="-122"/>
                <a:ea typeface="微软雅黑" panose="020B0503020204020204" charset="-122"/>
                <a:cs typeface="微软雅黑" panose="020B0503020204020204" charset="-122"/>
              </a:rPr>
              <a:t>；</a:t>
            </a:r>
            <a:br>
              <a:rPr lang="en-US" altLang="zh-CN" sz="2800" dirty="0" smtClean="0">
                <a:solidFill>
                  <a:schemeClr val="dk2">
                    <a:lumMod val="25000"/>
                  </a:schemeClr>
                </a:solidFill>
                <a:latin typeface="微软雅黑" panose="020B0503020204020204" charset="-122"/>
                <a:ea typeface="微软雅黑" panose="020B0503020204020204" charset="-122"/>
                <a:cs typeface="微软雅黑" panose="020B0503020204020204" charset="-122"/>
              </a:rPr>
            </a:br>
            <a:r>
              <a:rPr lang="en-US" altLang="zh-CN" sz="2800" dirty="0" smtClean="0">
                <a:solidFill>
                  <a:schemeClr val="dk2">
                    <a:lumMod val="25000"/>
                  </a:schemeClr>
                </a:solidFill>
                <a:latin typeface="微软雅黑" panose="020B0503020204020204" charset="-122"/>
                <a:ea typeface="微软雅黑" panose="020B0503020204020204" charset="-122"/>
                <a:cs typeface="微软雅黑" panose="020B0503020204020204" charset="-122"/>
              </a:rPr>
              <a:t>　　</a:t>
            </a:r>
            <a:r>
              <a:rPr lang="en-US" altLang="zh-CN" sz="2800" dirty="0" err="1" smtClean="0">
                <a:solidFill>
                  <a:schemeClr val="dk2">
                    <a:lumMod val="25000"/>
                  </a:schemeClr>
                </a:solidFill>
                <a:latin typeface="微软雅黑" panose="020B0503020204020204" charset="-122"/>
                <a:ea typeface="微软雅黑" panose="020B0503020204020204" charset="-122"/>
                <a:cs typeface="微软雅黑" panose="020B0503020204020204" charset="-122"/>
              </a:rPr>
              <a:t>分布筋的根数</a:t>
            </a:r>
            <a:r>
              <a:rPr lang="en-US" altLang="zh-CN" sz="2800" dirty="0" smtClean="0">
                <a:solidFill>
                  <a:schemeClr val="dk2">
                    <a:lumMod val="25000"/>
                  </a:schemeClr>
                </a:solidFill>
                <a:latin typeface="微软雅黑" panose="020B0503020204020204" charset="-122"/>
                <a:ea typeface="微软雅黑" panose="020B0503020204020204" charset="-122"/>
                <a:cs typeface="微软雅黑" panose="020B0503020204020204" charset="-122"/>
              </a:rPr>
              <a:t> = (</a:t>
            </a:r>
            <a:r>
              <a:rPr lang="en-US" altLang="zh-CN" sz="2800" i="1" dirty="0" err="1" smtClean="0">
                <a:solidFill>
                  <a:schemeClr val="dk2">
                    <a:lumMod val="25000"/>
                  </a:schemeClr>
                </a:solidFill>
                <a:latin typeface="微软雅黑" panose="020B0503020204020204" charset="-122"/>
                <a:ea typeface="微软雅黑" panose="020B0503020204020204" charset="-122"/>
                <a:cs typeface="微软雅黑" panose="020B0503020204020204" charset="-122"/>
              </a:rPr>
              <a:t>l</a:t>
            </a:r>
            <a:r>
              <a:rPr lang="en-US" altLang="zh-CN" sz="2800" baseline="-25000" dirty="0" err="1" smtClean="0">
                <a:solidFill>
                  <a:schemeClr val="dk2">
                    <a:lumMod val="25000"/>
                  </a:schemeClr>
                </a:solidFill>
                <a:latin typeface="微软雅黑" panose="020B0503020204020204" charset="-122"/>
                <a:ea typeface="微软雅黑" panose="020B0503020204020204" charset="-122"/>
                <a:cs typeface="微软雅黑" panose="020B0503020204020204" charset="-122"/>
              </a:rPr>
              <a:t>n</a:t>
            </a:r>
            <a:r>
              <a:rPr lang="en-US" altLang="zh-CN" sz="2800" dirty="0" smtClean="0">
                <a:solidFill>
                  <a:schemeClr val="dk2">
                    <a:lumMod val="25000"/>
                  </a:schemeClr>
                </a:solidFill>
                <a:latin typeface="微软雅黑" panose="020B0503020204020204" charset="-122"/>
                <a:ea typeface="微软雅黑" panose="020B0503020204020204" charset="-122"/>
                <a:cs typeface="微软雅黑" panose="020B0503020204020204" charset="-122"/>
              </a:rPr>
              <a:t>/4</a:t>
            </a:r>
            <a:r>
              <a:rPr lang="zh-CN" altLang="en-US" sz="2800" dirty="0" smtClean="0">
                <a:solidFill>
                  <a:schemeClr val="dk2">
                    <a:lumMod val="25000"/>
                  </a:schemeClr>
                </a:solidFill>
                <a:latin typeface="微软雅黑" panose="020B0503020204020204" charset="-122"/>
                <a:ea typeface="微软雅黑" panose="020B0503020204020204" charset="-122"/>
                <a:cs typeface="微软雅黑" panose="020B0503020204020204" charset="-122"/>
              </a:rPr>
              <a:t>×</a:t>
            </a:r>
            <a:r>
              <a:rPr lang="en-US" altLang="zh-CN" sz="2800" i="1" dirty="0" smtClean="0">
                <a:solidFill>
                  <a:schemeClr val="dk2">
                    <a:lumMod val="25000"/>
                  </a:schemeClr>
                </a:solidFill>
                <a:latin typeface="微软雅黑" panose="020B0503020204020204" charset="-122"/>
                <a:ea typeface="微软雅黑" panose="020B0503020204020204" charset="-122"/>
                <a:cs typeface="微软雅黑" panose="020B0503020204020204" charset="-122"/>
              </a:rPr>
              <a:t>k</a:t>
            </a:r>
            <a:r>
              <a:rPr lang="en-US" altLang="zh-CN" sz="2800" dirty="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a:t>
            </a:r>
            <a:r>
              <a:rPr lang="en-US" altLang="zh-CN" sz="2800" i="1" dirty="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s</a:t>
            </a:r>
            <a:r>
              <a:rPr lang="en-US" altLang="zh-CN" sz="2800" dirty="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/2</a:t>
            </a:r>
            <a:r>
              <a:rPr lang="en-US" altLang="zh-CN" sz="2800" dirty="0" smtClean="0">
                <a:solidFill>
                  <a:schemeClr val="dk2">
                    <a:lumMod val="25000"/>
                  </a:schemeClr>
                </a:solidFill>
                <a:latin typeface="微软雅黑" panose="020B0503020204020204" charset="-122"/>
                <a:ea typeface="微软雅黑" panose="020B0503020204020204" charset="-122"/>
                <a:cs typeface="微软雅黑" panose="020B0503020204020204" charset="-122"/>
              </a:rPr>
              <a:t>)/</a:t>
            </a:r>
            <a:r>
              <a:rPr lang="en-US" altLang="zh-CN" sz="2800" dirty="0" err="1" smtClean="0">
                <a:solidFill>
                  <a:schemeClr val="dk2">
                    <a:lumMod val="25000"/>
                  </a:schemeClr>
                </a:solidFill>
                <a:latin typeface="微软雅黑" panose="020B0503020204020204" charset="-122"/>
                <a:ea typeface="微软雅黑" panose="020B0503020204020204" charset="-122"/>
                <a:cs typeface="微软雅黑" panose="020B0503020204020204" charset="-122"/>
              </a:rPr>
              <a:t>间距</a:t>
            </a:r>
            <a:r>
              <a:rPr lang="en-US" altLang="zh-CN" sz="2800" smtClean="0">
                <a:solidFill>
                  <a:schemeClr val="dk2">
                    <a:lumMod val="25000"/>
                  </a:schemeClr>
                </a:solidFill>
                <a:latin typeface="微软雅黑" panose="020B0503020204020204" charset="-122"/>
                <a:ea typeface="微软雅黑" panose="020B0503020204020204" charset="-122"/>
                <a:cs typeface="微软雅黑" panose="020B0503020204020204" charset="-122"/>
              </a:rPr>
              <a:t> -</a:t>
            </a:r>
            <a:r>
              <a:rPr lang="en-US" altLang="zh-CN" sz="2800" dirty="0" smtClean="0">
                <a:solidFill>
                  <a:schemeClr val="dk2">
                    <a:lumMod val="25000"/>
                  </a:schemeClr>
                </a:solidFill>
                <a:latin typeface="微软雅黑" panose="020B0503020204020204" charset="-122"/>
                <a:ea typeface="微软雅黑" panose="020B0503020204020204" charset="-122"/>
                <a:cs typeface="微软雅黑" panose="020B0503020204020204" charset="-122"/>
              </a:rPr>
              <a:t>1。</a:t>
            </a:r>
            <a:br>
              <a:rPr lang="en-US" altLang="zh-CN" sz="2800" dirty="0" smtClean="0">
                <a:solidFill>
                  <a:schemeClr val="dk2">
                    <a:lumMod val="25000"/>
                  </a:schemeClr>
                </a:solidFill>
                <a:latin typeface="微软雅黑" panose="020B0503020204020204" charset="-122"/>
                <a:ea typeface="微软雅黑" panose="020B0503020204020204" charset="-122"/>
                <a:cs typeface="微软雅黑" panose="020B0503020204020204" charset="-122"/>
              </a:rPr>
            </a:br>
            <a:r>
              <a:rPr lang="en-US" altLang="zh-CN" sz="2800" dirty="0" smtClean="0">
                <a:solidFill>
                  <a:schemeClr val="dk2">
                    <a:lumMod val="25000"/>
                  </a:schemeClr>
                </a:solidFill>
                <a:latin typeface="微软雅黑" panose="020B0503020204020204" charset="-122"/>
                <a:ea typeface="微软雅黑" panose="020B0503020204020204" charset="-122"/>
                <a:cs typeface="微软雅黑" panose="020B0503020204020204" charset="-122"/>
              </a:rPr>
              <a:t>　　</a:t>
            </a:r>
            <a:endParaRPr lang="en-US" altLang="zh-CN" sz="2800" dirty="0" smtClean="0">
              <a:solidFill>
                <a:schemeClr val="dk2">
                  <a:lumMod val="25000"/>
                </a:schemeClr>
              </a:solidFill>
              <a:latin typeface="微软雅黑" panose="020B0503020204020204" charset="-122"/>
              <a:ea typeface="微软雅黑" panose="020B0503020204020204" charset="-122"/>
              <a:cs typeface="微软雅黑" panose="020B0503020204020204" charset="-122"/>
            </a:endParaRPr>
          </a:p>
        </p:txBody>
      </p:sp>
      <p:sp>
        <p:nvSpPr>
          <p:cNvPr id="3" name="标题 1"/>
          <p:cNvSpPr>
            <a:spLocks noGrp="1"/>
          </p:cNvSpPr>
          <p:nvPr/>
        </p:nvSpPr>
        <p:spPr>
          <a:xfrm>
            <a:off x="1181735" y="313055"/>
            <a:ext cx="4658995" cy="69977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1" i="0" kern="1200" baseline="0">
                <a:solidFill>
                  <a:srgbClr val="071F65"/>
                </a:solidFill>
                <a:effectLst/>
                <a:latin typeface="Arial Black" panose="020B0A04020102020204" pitchFamily="34" charset="0"/>
                <a:ea typeface="微软雅黑" panose="020B0503020204020204" charset="-122"/>
                <a:cs typeface="+mj-cs"/>
              </a:defRPr>
            </a:lvl1pPr>
          </a:lstStyle>
          <a:p>
            <a:r>
              <a:rPr lang="zh-CN" altLang="en-US" dirty="0">
                <a:solidFill>
                  <a:srgbClr val="000000"/>
                </a:solidFill>
                <a:latin typeface="微软雅黑" panose="020B0503020204020204" charset="-122"/>
                <a:sym typeface="+mn-ea"/>
              </a:rPr>
              <a:t>计算楼梯构件钢筋工程量</a:t>
            </a:r>
            <a:endParaRPr lang="zh-CN" altLang="en-US" dirty="0">
              <a:solidFill>
                <a:srgbClr val="000000"/>
              </a:solidFill>
              <a:latin typeface="微软雅黑" panose="020B0503020204020204" charset="-122"/>
              <a:ea typeface="微软雅黑" panose="020B0503020204020204" charset="-122"/>
            </a:endParaRPr>
          </a:p>
        </p:txBody>
      </p:sp>
      <p:sp>
        <p:nvSpPr>
          <p:cNvPr id="8" name="任意多边形 21"/>
          <p:cNvSpPr>
            <a:spLocks noChangeArrowheads="1"/>
          </p:cNvSpPr>
          <p:nvPr>
            <p:custDataLst>
              <p:tags r:id="rId8"/>
            </p:custDataLst>
          </p:nvPr>
        </p:nvSpPr>
        <p:spPr bwMode="auto">
          <a:xfrm>
            <a:off x="673100" y="408305"/>
            <a:ext cx="447040" cy="509270"/>
          </a:xfrm>
          <a:custGeom>
            <a:avLst/>
            <a:gdLst>
              <a:gd name="T0" fmla="*/ 282132 w 561608"/>
              <a:gd name="T1" fmla="*/ 0 h 649318"/>
              <a:gd name="T2" fmla="*/ 560345 w 561608"/>
              <a:gd name="T3" fmla="*/ 159704 h 649318"/>
              <a:gd name="T4" fmla="*/ 560345 w 561608"/>
              <a:gd name="T5" fmla="*/ 485658 h 649318"/>
              <a:gd name="T6" fmla="*/ 282132 w 561608"/>
              <a:gd name="T7" fmla="*/ 649288 h 649318"/>
              <a:gd name="T8" fmla="*/ 0 w 561608"/>
              <a:gd name="T9" fmla="*/ 485658 h 649318"/>
              <a:gd name="T10" fmla="*/ 0 w 561608"/>
              <a:gd name="T11" fmla="*/ 159704 h 649318"/>
              <a:gd name="T12" fmla="*/ 0 60000 65536"/>
              <a:gd name="T13" fmla="*/ 0 60000 65536"/>
              <a:gd name="T14" fmla="*/ 0 60000 65536"/>
              <a:gd name="T15" fmla="*/ 0 60000 65536"/>
              <a:gd name="T16" fmla="*/ 0 60000 65536"/>
              <a:gd name="T17" fmla="*/ 0 60000 65536"/>
              <a:gd name="T18" fmla="*/ 0 w 561608"/>
              <a:gd name="T19" fmla="*/ 0 h 649318"/>
              <a:gd name="T20" fmla="*/ 561608 w 561608"/>
              <a:gd name="T21" fmla="*/ 649318 h 649318"/>
            </a:gdLst>
            <a:ahLst/>
            <a:cxnLst>
              <a:cxn ang="T12">
                <a:pos x="T0" y="T1"/>
              </a:cxn>
              <a:cxn ang="T13">
                <a:pos x="T2" y="T3"/>
              </a:cxn>
              <a:cxn ang="T14">
                <a:pos x="T4" y="T5"/>
              </a:cxn>
              <a:cxn ang="T15">
                <a:pos x="T6" y="T7"/>
              </a:cxn>
              <a:cxn ang="T16">
                <a:pos x="T8" y="T9"/>
              </a:cxn>
              <a:cxn ang="T17">
                <a:pos x="T10" y="T11"/>
              </a:cxn>
            </a:cxnLst>
            <a:rect l="T18" t="T19" r="T20" b="T21"/>
            <a:pathLst>
              <a:path w="561608" h="649318">
                <a:moveTo>
                  <a:pt x="282768" y="0"/>
                </a:moveTo>
                <a:lnTo>
                  <a:pt x="561608" y="159711"/>
                </a:lnTo>
                <a:lnTo>
                  <a:pt x="561608" y="485680"/>
                </a:lnTo>
                <a:lnTo>
                  <a:pt x="282768" y="649318"/>
                </a:lnTo>
                <a:lnTo>
                  <a:pt x="0" y="485680"/>
                </a:lnTo>
                <a:lnTo>
                  <a:pt x="0" y="159711"/>
                </a:lnTo>
                <a:lnTo>
                  <a:pt x="282768"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ormAutofit fontScale="70000"/>
          </a:bodyP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r>
              <a:rPr lang="en-US" sz="3200">
                <a:solidFill>
                  <a:schemeClr val="lt1"/>
                </a:solidFill>
                <a:latin typeface="微软雅黑" panose="020B0503020204020204" charset="-122"/>
                <a:ea typeface="微软雅黑" panose="020B0503020204020204" charset="-122"/>
              </a:rPr>
              <a:t>2</a:t>
            </a:r>
            <a:endParaRPr lang="en-US" altLang="en-US" sz="3200">
              <a:solidFill>
                <a:schemeClr val="lt1"/>
              </a:solidFill>
              <a:latin typeface="微软雅黑" panose="020B0503020204020204" charset="-122"/>
              <a:ea typeface="微软雅黑" panose="020B0503020204020204" charset="-122"/>
            </a:endParaRPr>
          </a:p>
        </p:txBody>
      </p:sp>
      <p:sp>
        <p:nvSpPr>
          <p:cNvPr id="2" name="文本框 1"/>
          <p:cNvSpPr txBox="1"/>
          <p:nvPr/>
        </p:nvSpPr>
        <p:spPr>
          <a:xfrm>
            <a:off x="5476240" y="408305"/>
            <a:ext cx="6096000" cy="460375"/>
          </a:xfrm>
          <a:prstGeom prst="rect">
            <a:avLst/>
          </a:prstGeom>
          <a:noFill/>
        </p:spPr>
        <p:txBody>
          <a:bodyPr wrap="square" rtlCol="0" anchor="t">
            <a:spAutoFit/>
          </a:bodyPr>
          <a:p>
            <a:pPr algn="r"/>
            <a:r>
              <a:rPr lang="zh-CN" altLang="en-US" sz="2400" b="1" spc="200">
                <a:solidFill>
                  <a:schemeClr val="bg1">
                    <a:lumMod val="50000"/>
                  </a:schemeClr>
                </a:solidFill>
                <a:uFillTx/>
                <a:latin typeface="Arial" panose="020B0604020202020204" pitchFamily="34" charset="0"/>
                <a:ea typeface="微软雅黑" panose="020B0503020204020204" charset="-122"/>
                <a:cs typeface="+mj-cs"/>
                <a:sym typeface="+mn-ea"/>
              </a:rPr>
              <a:t>AT楼梯板的纵向受力钢筋</a:t>
            </a:r>
            <a:endParaRPr lang="zh-CN" altLang="en-US" sz="2400" b="1" spc="200">
              <a:solidFill>
                <a:schemeClr val="bg1">
                  <a:lumMod val="50000"/>
                </a:schemeClr>
              </a:solidFill>
              <a:uFillTx/>
              <a:latin typeface="Arial" panose="020B0604020202020204" pitchFamily="34" charset="0"/>
              <a:ea typeface="微软雅黑" panose="020B0503020204020204" charset="-122"/>
              <a:cs typeface="+mj-cs"/>
              <a:sym typeface="+mn-ea"/>
            </a:endParaRPr>
          </a:p>
        </p:txBody>
      </p:sp>
      <p:sp>
        <p:nvSpPr>
          <p:cNvPr id="9" name="文本框 8"/>
          <p:cNvSpPr txBox="1"/>
          <p:nvPr/>
        </p:nvSpPr>
        <p:spPr>
          <a:xfrm>
            <a:off x="1181735" y="1099820"/>
            <a:ext cx="7392670" cy="650875"/>
          </a:xfrm>
          <a:prstGeom prst="rect">
            <a:avLst/>
          </a:prstGeom>
          <a:noFill/>
        </p:spPr>
        <p:txBody>
          <a:bodyPr wrap="square" rtlCol="0" anchor="t">
            <a:spAutoFit/>
          </a:bodyPr>
          <a:p>
            <a:pPr>
              <a:lnSpc>
                <a:spcPct val="130000"/>
              </a:lnSpc>
            </a:pPr>
            <a:r>
              <a:rPr lang="en-US" altLang="zh-CN" sz="2800" b="1" smtClean="0">
                <a:solidFill>
                  <a:srgbClr val="71A9DF"/>
                </a:solidFill>
                <a:latin typeface="微软雅黑" panose="020B0503020204020204" charset="-122"/>
                <a:ea typeface="微软雅黑" panose="020B0503020204020204" charset="-122"/>
                <a:cs typeface="微软雅黑" panose="020B0503020204020204" charset="-122"/>
                <a:sym typeface="+mn-ea"/>
              </a:rPr>
              <a:t>2. </a:t>
            </a:r>
            <a:r>
              <a:rPr lang="zh-CN" altLang="en-US" sz="2800" b="1" smtClean="0">
                <a:solidFill>
                  <a:srgbClr val="71A9DF"/>
                </a:solidFill>
                <a:latin typeface="微软雅黑" panose="020B0503020204020204" charset="-122"/>
                <a:ea typeface="微软雅黑" panose="020B0503020204020204" charset="-122"/>
                <a:cs typeface="微软雅黑" panose="020B0503020204020204" charset="-122"/>
                <a:sym typeface="+mn-ea"/>
              </a:rPr>
              <a:t>计算楼梯梯板</a:t>
            </a:r>
            <a:r>
              <a:rPr lang="zh-CN" altLang="en-US" sz="2800" b="1" smtClean="0">
                <a:solidFill>
                  <a:srgbClr val="71A9DF"/>
                </a:solidFill>
                <a:latin typeface="微软雅黑" panose="020B0503020204020204" charset="-122"/>
                <a:ea typeface="微软雅黑" panose="020B0503020204020204" charset="-122"/>
                <a:cs typeface="微软雅黑" panose="020B0503020204020204" charset="-122"/>
                <a:sym typeface="+mn-ea"/>
              </a:rPr>
              <a:t>低端扣筋</a:t>
            </a:r>
            <a:r>
              <a:rPr lang="zh-CN" altLang="en-US" sz="2800" b="1" smtClean="0">
                <a:solidFill>
                  <a:srgbClr val="71A9DF"/>
                </a:solidFill>
                <a:latin typeface="微软雅黑" panose="020B0503020204020204" charset="-122"/>
                <a:ea typeface="微软雅黑" panose="020B0503020204020204" charset="-122"/>
                <a:cs typeface="微软雅黑" panose="020B0503020204020204" charset="-122"/>
                <a:sym typeface="+mn-ea"/>
              </a:rPr>
              <a:t>　</a:t>
            </a:r>
            <a:endParaRPr lang="en-US" altLang="zh-CN" sz="280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9"/>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sp>
        <p:nvSpPr>
          <p:cNvPr id="3" name="标题 1"/>
          <p:cNvSpPr>
            <a:spLocks noGrp="1"/>
          </p:cNvSpPr>
          <p:nvPr/>
        </p:nvSpPr>
        <p:spPr>
          <a:xfrm>
            <a:off x="1181735" y="313055"/>
            <a:ext cx="4658995" cy="69977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1" i="0" kern="1200" baseline="0">
                <a:solidFill>
                  <a:srgbClr val="071F65"/>
                </a:solidFill>
                <a:effectLst/>
                <a:latin typeface="Arial Black" panose="020B0A04020102020204" pitchFamily="34" charset="0"/>
                <a:ea typeface="微软雅黑" panose="020B0503020204020204" charset="-122"/>
                <a:cs typeface="+mj-cs"/>
              </a:defRPr>
            </a:lvl1pPr>
          </a:lstStyle>
          <a:p>
            <a:r>
              <a:rPr lang="zh-CN" altLang="en-US" dirty="0">
                <a:solidFill>
                  <a:srgbClr val="000000"/>
                </a:solidFill>
                <a:latin typeface="微软雅黑" panose="020B0503020204020204" charset="-122"/>
                <a:sym typeface="+mn-ea"/>
              </a:rPr>
              <a:t>计算楼梯构件钢筋工程量</a:t>
            </a:r>
            <a:endParaRPr lang="zh-CN" altLang="en-US" dirty="0">
              <a:solidFill>
                <a:srgbClr val="000000"/>
              </a:solidFill>
              <a:latin typeface="微软雅黑" panose="020B0503020204020204" charset="-122"/>
              <a:ea typeface="微软雅黑" panose="020B0503020204020204" charset="-122"/>
            </a:endParaRPr>
          </a:p>
        </p:txBody>
      </p:sp>
      <p:sp>
        <p:nvSpPr>
          <p:cNvPr id="8" name="任意多边形 21"/>
          <p:cNvSpPr>
            <a:spLocks noChangeArrowheads="1"/>
          </p:cNvSpPr>
          <p:nvPr>
            <p:custDataLst>
              <p:tags r:id="rId7"/>
            </p:custDataLst>
          </p:nvPr>
        </p:nvSpPr>
        <p:spPr bwMode="auto">
          <a:xfrm>
            <a:off x="673100" y="408305"/>
            <a:ext cx="447040" cy="509270"/>
          </a:xfrm>
          <a:custGeom>
            <a:avLst/>
            <a:gdLst>
              <a:gd name="T0" fmla="*/ 282132 w 561608"/>
              <a:gd name="T1" fmla="*/ 0 h 649318"/>
              <a:gd name="T2" fmla="*/ 560345 w 561608"/>
              <a:gd name="T3" fmla="*/ 159704 h 649318"/>
              <a:gd name="T4" fmla="*/ 560345 w 561608"/>
              <a:gd name="T5" fmla="*/ 485658 h 649318"/>
              <a:gd name="T6" fmla="*/ 282132 w 561608"/>
              <a:gd name="T7" fmla="*/ 649288 h 649318"/>
              <a:gd name="T8" fmla="*/ 0 w 561608"/>
              <a:gd name="T9" fmla="*/ 485658 h 649318"/>
              <a:gd name="T10" fmla="*/ 0 w 561608"/>
              <a:gd name="T11" fmla="*/ 159704 h 649318"/>
              <a:gd name="T12" fmla="*/ 0 60000 65536"/>
              <a:gd name="T13" fmla="*/ 0 60000 65536"/>
              <a:gd name="T14" fmla="*/ 0 60000 65536"/>
              <a:gd name="T15" fmla="*/ 0 60000 65536"/>
              <a:gd name="T16" fmla="*/ 0 60000 65536"/>
              <a:gd name="T17" fmla="*/ 0 60000 65536"/>
              <a:gd name="T18" fmla="*/ 0 w 561608"/>
              <a:gd name="T19" fmla="*/ 0 h 649318"/>
              <a:gd name="T20" fmla="*/ 561608 w 561608"/>
              <a:gd name="T21" fmla="*/ 649318 h 649318"/>
            </a:gdLst>
            <a:ahLst/>
            <a:cxnLst>
              <a:cxn ang="T12">
                <a:pos x="T0" y="T1"/>
              </a:cxn>
              <a:cxn ang="T13">
                <a:pos x="T2" y="T3"/>
              </a:cxn>
              <a:cxn ang="T14">
                <a:pos x="T4" y="T5"/>
              </a:cxn>
              <a:cxn ang="T15">
                <a:pos x="T6" y="T7"/>
              </a:cxn>
              <a:cxn ang="T16">
                <a:pos x="T8" y="T9"/>
              </a:cxn>
              <a:cxn ang="T17">
                <a:pos x="T10" y="T11"/>
              </a:cxn>
            </a:cxnLst>
            <a:rect l="T18" t="T19" r="T20" b="T21"/>
            <a:pathLst>
              <a:path w="561608" h="649318">
                <a:moveTo>
                  <a:pt x="282768" y="0"/>
                </a:moveTo>
                <a:lnTo>
                  <a:pt x="561608" y="159711"/>
                </a:lnTo>
                <a:lnTo>
                  <a:pt x="561608" y="485680"/>
                </a:lnTo>
                <a:lnTo>
                  <a:pt x="282768" y="649318"/>
                </a:lnTo>
                <a:lnTo>
                  <a:pt x="0" y="485680"/>
                </a:lnTo>
                <a:lnTo>
                  <a:pt x="0" y="159711"/>
                </a:lnTo>
                <a:lnTo>
                  <a:pt x="282768"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ormAutofit fontScale="70000"/>
          </a:bodyP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r>
              <a:rPr lang="en-US" sz="3200">
                <a:solidFill>
                  <a:schemeClr val="lt1"/>
                </a:solidFill>
                <a:latin typeface="微软雅黑" panose="020B0503020204020204" charset="-122"/>
                <a:ea typeface="微软雅黑" panose="020B0503020204020204" charset="-122"/>
              </a:rPr>
              <a:t>2</a:t>
            </a:r>
            <a:endParaRPr lang="en-US" altLang="en-US" sz="3200">
              <a:solidFill>
                <a:schemeClr val="lt1"/>
              </a:solidFill>
              <a:latin typeface="微软雅黑" panose="020B0503020204020204" charset="-122"/>
              <a:ea typeface="微软雅黑" panose="020B0503020204020204" charset="-122"/>
            </a:endParaRPr>
          </a:p>
        </p:txBody>
      </p:sp>
      <p:sp>
        <p:nvSpPr>
          <p:cNvPr id="2" name="文本框 1"/>
          <p:cNvSpPr txBox="1"/>
          <p:nvPr/>
        </p:nvSpPr>
        <p:spPr>
          <a:xfrm>
            <a:off x="5476240" y="408305"/>
            <a:ext cx="6096000" cy="460375"/>
          </a:xfrm>
          <a:prstGeom prst="rect">
            <a:avLst/>
          </a:prstGeom>
          <a:noFill/>
        </p:spPr>
        <p:txBody>
          <a:bodyPr wrap="square" rtlCol="0" anchor="t">
            <a:spAutoFit/>
          </a:bodyPr>
          <a:p>
            <a:pPr algn="r"/>
            <a:r>
              <a:rPr lang="zh-CN" altLang="en-US" sz="2400" b="1" spc="200">
                <a:solidFill>
                  <a:schemeClr val="bg1">
                    <a:lumMod val="50000"/>
                  </a:schemeClr>
                </a:solidFill>
                <a:uFillTx/>
                <a:latin typeface="Arial" panose="020B0604020202020204" pitchFamily="34" charset="0"/>
                <a:ea typeface="微软雅黑" panose="020B0503020204020204" charset="-122"/>
                <a:cs typeface="+mj-cs"/>
                <a:sym typeface="+mn-ea"/>
              </a:rPr>
              <a:t>AT楼梯板的纵向受力钢筋</a:t>
            </a:r>
            <a:endParaRPr lang="zh-CN" altLang="en-US" sz="2400" b="1" spc="200">
              <a:solidFill>
                <a:schemeClr val="bg1">
                  <a:lumMod val="50000"/>
                </a:schemeClr>
              </a:solidFill>
              <a:uFillTx/>
              <a:latin typeface="Arial" panose="020B0604020202020204" pitchFamily="34" charset="0"/>
              <a:ea typeface="微软雅黑" panose="020B0503020204020204" charset="-122"/>
              <a:cs typeface="+mj-cs"/>
              <a:sym typeface="+mn-ea"/>
            </a:endParaRPr>
          </a:p>
        </p:txBody>
      </p:sp>
      <p:sp>
        <p:nvSpPr>
          <p:cNvPr id="9" name="文本框 8"/>
          <p:cNvSpPr txBox="1"/>
          <p:nvPr/>
        </p:nvSpPr>
        <p:spPr>
          <a:xfrm>
            <a:off x="1181735" y="1099820"/>
            <a:ext cx="7392670" cy="650875"/>
          </a:xfrm>
          <a:prstGeom prst="rect">
            <a:avLst/>
          </a:prstGeom>
          <a:noFill/>
        </p:spPr>
        <p:txBody>
          <a:bodyPr wrap="square" rtlCol="0" anchor="t">
            <a:spAutoFit/>
          </a:bodyPr>
          <a:p>
            <a:pPr>
              <a:lnSpc>
                <a:spcPct val="130000"/>
              </a:lnSpc>
            </a:pPr>
            <a:r>
              <a:rPr lang="en-US" altLang="zh-CN" sz="2800" b="1" smtClean="0">
                <a:solidFill>
                  <a:srgbClr val="71A9DF"/>
                </a:solidFill>
                <a:latin typeface="微软雅黑" panose="020B0503020204020204" charset="-122"/>
                <a:ea typeface="微软雅黑" panose="020B0503020204020204" charset="-122"/>
                <a:cs typeface="微软雅黑" panose="020B0503020204020204" charset="-122"/>
                <a:sym typeface="+mn-ea"/>
              </a:rPr>
              <a:t>3. </a:t>
            </a:r>
            <a:r>
              <a:rPr lang="zh-CN" altLang="en-US" sz="2800" b="1" smtClean="0">
                <a:solidFill>
                  <a:srgbClr val="71A9DF"/>
                </a:solidFill>
                <a:latin typeface="微软雅黑" panose="020B0503020204020204" charset="-122"/>
                <a:ea typeface="微软雅黑" panose="020B0503020204020204" charset="-122"/>
                <a:cs typeface="微软雅黑" panose="020B0503020204020204" charset="-122"/>
                <a:sym typeface="+mn-ea"/>
              </a:rPr>
              <a:t>计算楼梯梯板高</a:t>
            </a:r>
            <a:r>
              <a:rPr lang="zh-CN" altLang="en-US" sz="2800" b="1" smtClean="0">
                <a:solidFill>
                  <a:srgbClr val="71A9DF"/>
                </a:solidFill>
                <a:latin typeface="微软雅黑" panose="020B0503020204020204" charset="-122"/>
                <a:ea typeface="微软雅黑" panose="020B0503020204020204" charset="-122"/>
                <a:cs typeface="微软雅黑" panose="020B0503020204020204" charset="-122"/>
                <a:sym typeface="+mn-ea"/>
              </a:rPr>
              <a:t>端扣筋</a:t>
            </a:r>
            <a:r>
              <a:rPr lang="zh-CN" altLang="en-US" sz="2800" b="1" smtClean="0">
                <a:solidFill>
                  <a:srgbClr val="71A9DF"/>
                </a:solidFill>
                <a:latin typeface="微软雅黑" panose="020B0503020204020204" charset="-122"/>
                <a:ea typeface="微软雅黑" panose="020B0503020204020204" charset="-122"/>
                <a:cs typeface="微软雅黑" panose="020B0503020204020204" charset="-122"/>
                <a:sym typeface="+mn-ea"/>
              </a:rPr>
              <a:t>　</a:t>
            </a:r>
            <a:endParaRPr lang="en-US" altLang="zh-CN" sz="280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0" name="文本框 9"/>
          <p:cNvSpPr txBox="1"/>
          <p:nvPr/>
        </p:nvSpPr>
        <p:spPr>
          <a:xfrm>
            <a:off x="1832610" y="2225675"/>
            <a:ext cx="8526780" cy="3861435"/>
          </a:xfrm>
          <a:prstGeom prst="rect">
            <a:avLst/>
          </a:prstGeom>
          <a:noFill/>
        </p:spPr>
        <p:txBody>
          <a:bodyPr wrap="square" rtlCol="0" anchor="t">
            <a:spAutoFit/>
          </a:bodyPr>
          <a:p>
            <a:pPr>
              <a:lnSpc>
                <a:spcPct val="125000"/>
              </a:lnSpc>
              <a:spcBef>
                <a:spcPts val="0"/>
              </a:spcBef>
              <a:spcAft>
                <a:spcPts val="0"/>
              </a:spcAft>
            </a:pPr>
            <a:r>
              <a:rPr lang="en-US" altLang="zh-CN" sz="2400"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 </a:t>
            </a:r>
            <a:r>
              <a:rPr lang="en-US" altLang="zh-CN" sz="2800"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      扣筋的另一端锚入高端梯梁内，伸至支座对边再向下弯折，且弯锚水平段长度不小于0.35</a:t>
            </a:r>
            <a:r>
              <a:rPr lang="en-US" altLang="zh-CN" sz="2800" b="1" i="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l</a:t>
            </a:r>
            <a:r>
              <a:rPr lang="en-US" altLang="zh-CN" sz="2800" b="1" baseline="-2500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ab</a:t>
            </a:r>
            <a:r>
              <a:rPr lang="en-US" altLang="zh-CN" sz="2800"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(0.6</a:t>
            </a:r>
            <a:r>
              <a:rPr lang="en-US" altLang="zh-CN" sz="2800" b="1" i="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l</a:t>
            </a:r>
            <a:r>
              <a:rPr lang="en-US" altLang="zh-CN" sz="2800" b="1" baseline="-2500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ab</a:t>
            </a:r>
            <a:r>
              <a:rPr lang="en-US" altLang="zh-CN" sz="2800"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)，下弯直钩长度</a:t>
            </a:r>
            <a:r>
              <a:rPr lang="en-US" altLang="zh-CN" sz="2800" b="1" i="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l</a:t>
            </a:r>
            <a:r>
              <a:rPr lang="en-US" altLang="zh-CN" sz="2800" b="1" baseline="-2500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2</a:t>
            </a:r>
            <a:r>
              <a:rPr lang="en-US" altLang="zh-CN" sz="2800"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为15</a:t>
            </a:r>
            <a:r>
              <a:rPr lang="en-US" altLang="zh-CN" sz="2800" b="1" i="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d</a:t>
            </a:r>
            <a:r>
              <a:rPr lang="en-US" altLang="zh-CN" sz="2800"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。扣筋有条件时可直接伸入平台板内锚固，从支座内边算起总锚固长度不小于</a:t>
            </a:r>
            <a:r>
              <a:rPr lang="en-US" altLang="zh-CN" sz="2800" b="1" i="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l</a:t>
            </a:r>
            <a:r>
              <a:rPr lang="en-US" altLang="zh-CN" sz="2800" b="1" baseline="-2500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a</a:t>
            </a:r>
            <a:r>
              <a:rPr lang="en-US" altLang="zh-CN" sz="2800"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a:t>
            </a:r>
            <a:endParaRPr lang="en-US" altLang="zh-CN" sz="2800"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endParaRPr>
          </a:p>
          <a:p>
            <a:pPr>
              <a:lnSpc>
                <a:spcPct val="125000"/>
              </a:lnSpc>
              <a:spcBef>
                <a:spcPts val="0"/>
              </a:spcBef>
              <a:spcAft>
                <a:spcPts val="0"/>
              </a:spcAft>
            </a:pPr>
            <a:br>
              <a:rPr lang="en-US" altLang="zh-CN" sz="2800"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br>
            <a:r>
              <a:rPr lang="en-US" altLang="zh-CN" sz="2800"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　　扣筋的延伸长度水平投影长度为</a:t>
            </a:r>
            <a:r>
              <a:rPr lang="en-US" altLang="zh-CN" sz="2800" b="1" i="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l</a:t>
            </a:r>
            <a:r>
              <a:rPr lang="en-US" altLang="zh-CN" sz="2800" b="1" baseline="-2500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n</a:t>
            </a:r>
            <a:r>
              <a:rPr lang="en-US" altLang="zh-CN" sz="2800"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/4。</a:t>
            </a:r>
            <a:br>
              <a:rPr lang="en-US" altLang="zh-CN" sz="2800"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br>
            <a:r>
              <a:rPr lang="en-US" altLang="zh-CN" sz="2800"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　　</a:t>
            </a:r>
            <a:endParaRPr lang="en-US" altLang="zh-CN" sz="2800"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8"/>
    </p:custData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sp>
        <p:nvSpPr>
          <p:cNvPr id="3" name="标题 1"/>
          <p:cNvSpPr>
            <a:spLocks noGrp="1"/>
          </p:cNvSpPr>
          <p:nvPr/>
        </p:nvSpPr>
        <p:spPr>
          <a:xfrm>
            <a:off x="1181735" y="313055"/>
            <a:ext cx="4658995" cy="69977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1" i="0" kern="1200" baseline="0">
                <a:solidFill>
                  <a:srgbClr val="071F65"/>
                </a:solidFill>
                <a:effectLst/>
                <a:latin typeface="Arial Black" panose="020B0A04020102020204" pitchFamily="34" charset="0"/>
                <a:ea typeface="微软雅黑" panose="020B0503020204020204" charset="-122"/>
                <a:cs typeface="+mj-cs"/>
              </a:defRPr>
            </a:lvl1pPr>
          </a:lstStyle>
          <a:p>
            <a:r>
              <a:rPr lang="zh-CN" altLang="en-US" dirty="0">
                <a:solidFill>
                  <a:srgbClr val="000000"/>
                </a:solidFill>
                <a:latin typeface="微软雅黑" panose="020B0503020204020204" charset="-122"/>
                <a:sym typeface="+mn-ea"/>
              </a:rPr>
              <a:t>计算楼梯构件钢筋工程量</a:t>
            </a:r>
            <a:endParaRPr lang="zh-CN" altLang="en-US" dirty="0">
              <a:solidFill>
                <a:srgbClr val="000000"/>
              </a:solidFill>
              <a:latin typeface="微软雅黑" panose="020B0503020204020204" charset="-122"/>
              <a:ea typeface="微软雅黑" panose="020B0503020204020204" charset="-122"/>
            </a:endParaRPr>
          </a:p>
        </p:txBody>
      </p:sp>
      <p:sp>
        <p:nvSpPr>
          <p:cNvPr id="8" name="任意多边形 21"/>
          <p:cNvSpPr>
            <a:spLocks noChangeArrowheads="1"/>
          </p:cNvSpPr>
          <p:nvPr>
            <p:custDataLst>
              <p:tags r:id="rId7"/>
            </p:custDataLst>
          </p:nvPr>
        </p:nvSpPr>
        <p:spPr bwMode="auto">
          <a:xfrm>
            <a:off x="673100" y="408305"/>
            <a:ext cx="447040" cy="509270"/>
          </a:xfrm>
          <a:custGeom>
            <a:avLst/>
            <a:gdLst>
              <a:gd name="T0" fmla="*/ 282132 w 561608"/>
              <a:gd name="T1" fmla="*/ 0 h 649318"/>
              <a:gd name="T2" fmla="*/ 560345 w 561608"/>
              <a:gd name="T3" fmla="*/ 159704 h 649318"/>
              <a:gd name="T4" fmla="*/ 560345 w 561608"/>
              <a:gd name="T5" fmla="*/ 485658 h 649318"/>
              <a:gd name="T6" fmla="*/ 282132 w 561608"/>
              <a:gd name="T7" fmla="*/ 649288 h 649318"/>
              <a:gd name="T8" fmla="*/ 0 w 561608"/>
              <a:gd name="T9" fmla="*/ 485658 h 649318"/>
              <a:gd name="T10" fmla="*/ 0 w 561608"/>
              <a:gd name="T11" fmla="*/ 159704 h 649318"/>
              <a:gd name="T12" fmla="*/ 0 60000 65536"/>
              <a:gd name="T13" fmla="*/ 0 60000 65536"/>
              <a:gd name="T14" fmla="*/ 0 60000 65536"/>
              <a:gd name="T15" fmla="*/ 0 60000 65536"/>
              <a:gd name="T16" fmla="*/ 0 60000 65536"/>
              <a:gd name="T17" fmla="*/ 0 60000 65536"/>
              <a:gd name="T18" fmla="*/ 0 w 561608"/>
              <a:gd name="T19" fmla="*/ 0 h 649318"/>
              <a:gd name="T20" fmla="*/ 561608 w 561608"/>
              <a:gd name="T21" fmla="*/ 649318 h 649318"/>
            </a:gdLst>
            <a:ahLst/>
            <a:cxnLst>
              <a:cxn ang="T12">
                <a:pos x="T0" y="T1"/>
              </a:cxn>
              <a:cxn ang="T13">
                <a:pos x="T2" y="T3"/>
              </a:cxn>
              <a:cxn ang="T14">
                <a:pos x="T4" y="T5"/>
              </a:cxn>
              <a:cxn ang="T15">
                <a:pos x="T6" y="T7"/>
              </a:cxn>
              <a:cxn ang="T16">
                <a:pos x="T8" y="T9"/>
              </a:cxn>
              <a:cxn ang="T17">
                <a:pos x="T10" y="T11"/>
              </a:cxn>
            </a:cxnLst>
            <a:rect l="T18" t="T19" r="T20" b="T21"/>
            <a:pathLst>
              <a:path w="561608" h="649318">
                <a:moveTo>
                  <a:pt x="282768" y="0"/>
                </a:moveTo>
                <a:lnTo>
                  <a:pt x="561608" y="159711"/>
                </a:lnTo>
                <a:lnTo>
                  <a:pt x="561608" y="485680"/>
                </a:lnTo>
                <a:lnTo>
                  <a:pt x="282768" y="649318"/>
                </a:lnTo>
                <a:lnTo>
                  <a:pt x="0" y="485680"/>
                </a:lnTo>
                <a:lnTo>
                  <a:pt x="0" y="159711"/>
                </a:lnTo>
                <a:lnTo>
                  <a:pt x="282768"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ormAutofit fontScale="70000"/>
          </a:bodyP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r>
              <a:rPr lang="en-US" sz="3200">
                <a:solidFill>
                  <a:schemeClr val="lt1"/>
                </a:solidFill>
                <a:latin typeface="微软雅黑" panose="020B0503020204020204" charset="-122"/>
                <a:ea typeface="微软雅黑" panose="020B0503020204020204" charset="-122"/>
              </a:rPr>
              <a:t>2</a:t>
            </a:r>
            <a:endParaRPr lang="en-US" altLang="en-US" sz="3200">
              <a:solidFill>
                <a:schemeClr val="lt1"/>
              </a:solidFill>
              <a:latin typeface="微软雅黑" panose="020B0503020204020204" charset="-122"/>
              <a:ea typeface="微软雅黑" panose="020B0503020204020204" charset="-122"/>
            </a:endParaRPr>
          </a:p>
        </p:txBody>
      </p:sp>
      <p:sp>
        <p:nvSpPr>
          <p:cNvPr id="2" name="文本框 1"/>
          <p:cNvSpPr txBox="1"/>
          <p:nvPr/>
        </p:nvSpPr>
        <p:spPr>
          <a:xfrm>
            <a:off x="5476240" y="408305"/>
            <a:ext cx="6096000" cy="460375"/>
          </a:xfrm>
          <a:prstGeom prst="rect">
            <a:avLst/>
          </a:prstGeom>
          <a:noFill/>
        </p:spPr>
        <p:txBody>
          <a:bodyPr wrap="square" rtlCol="0" anchor="t">
            <a:spAutoFit/>
          </a:bodyPr>
          <a:p>
            <a:pPr algn="r"/>
            <a:r>
              <a:rPr lang="zh-CN" altLang="en-US" sz="2400" b="1" spc="200">
                <a:solidFill>
                  <a:schemeClr val="bg1">
                    <a:lumMod val="50000"/>
                  </a:schemeClr>
                </a:solidFill>
                <a:uFillTx/>
                <a:latin typeface="Arial" panose="020B0604020202020204" pitchFamily="34" charset="0"/>
                <a:ea typeface="微软雅黑" panose="020B0503020204020204" charset="-122"/>
                <a:cs typeface="+mj-cs"/>
                <a:sym typeface="+mn-ea"/>
              </a:rPr>
              <a:t>AT楼梯板的纵向受力钢筋</a:t>
            </a:r>
            <a:endParaRPr lang="zh-CN" altLang="en-US" sz="2400" b="1" spc="200">
              <a:solidFill>
                <a:schemeClr val="bg1">
                  <a:lumMod val="50000"/>
                </a:schemeClr>
              </a:solidFill>
              <a:uFillTx/>
              <a:latin typeface="Arial" panose="020B0604020202020204" pitchFamily="34" charset="0"/>
              <a:ea typeface="微软雅黑" panose="020B0503020204020204" charset="-122"/>
              <a:cs typeface="+mj-cs"/>
              <a:sym typeface="+mn-ea"/>
            </a:endParaRPr>
          </a:p>
        </p:txBody>
      </p:sp>
      <p:sp>
        <p:nvSpPr>
          <p:cNvPr id="9" name="文本框 8"/>
          <p:cNvSpPr txBox="1"/>
          <p:nvPr/>
        </p:nvSpPr>
        <p:spPr>
          <a:xfrm>
            <a:off x="1181735" y="1099820"/>
            <a:ext cx="7392670" cy="650875"/>
          </a:xfrm>
          <a:prstGeom prst="rect">
            <a:avLst/>
          </a:prstGeom>
          <a:noFill/>
        </p:spPr>
        <p:txBody>
          <a:bodyPr wrap="square" rtlCol="0" anchor="t">
            <a:spAutoFit/>
          </a:bodyPr>
          <a:p>
            <a:pPr>
              <a:lnSpc>
                <a:spcPct val="130000"/>
              </a:lnSpc>
            </a:pPr>
            <a:r>
              <a:rPr lang="en-US" altLang="zh-CN" sz="2800" b="1" smtClean="0">
                <a:solidFill>
                  <a:srgbClr val="71A9DF"/>
                </a:solidFill>
                <a:latin typeface="微软雅黑" panose="020B0503020204020204" charset="-122"/>
                <a:ea typeface="微软雅黑" panose="020B0503020204020204" charset="-122"/>
                <a:cs typeface="微软雅黑" panose="020B0503020204020204" charset="-122"/>
                <a:sym typeface="+mn-ea"/>
              </a:rPr>
              <a:t>3. </a:t>
            </a:r>
            <a:r>
              <a:rPr lang="zh-CN" altLang="en-US" sz="2800" b="1" smtClean="0">
                <a:solidFill>
                  <a:srgbClr val="71A9DF"/>
                </a:solidFill>
                <a:latin typeface="微软雅黑" panose="020B0503020204020204" charset="-122"/>
                <a:ea typeface="微软雅黑" panose="020B0503020204020204" charset="-122"/>
                <a:cs typeface="微软雅黑" panose="020B0503020204020204" charset="-122"/>
                <a:sym typeface="+mn-ea"/>
              </a:rPr>
              <a:t>计算楼梯梯板高</a:t>
            </a:r>
            <a:r>
              <a:rPr lang="zh-CN" altLang="en-US" sz="2800" b="1" smtClean="0">
                <a:solidFill>
                  <a:srgbClr val="71A9DF"/>
                </a:solidFill>
                <a:latin typeface="微软雅黑" panose="020B0503020204020204" charset="-122"/>
                <a:ea typeface="微软雅黑" panose="020B0503020204020204" charset="-122"/>
                <a:cs typeface="微软雅黑" panose="020B0503020204020204" charset="-122"/>
                <a:sym typeface="+mn-ea"/>
              </a:rPr>
              <a:t>端扣筋</a:t>
            </a:r>
            <a:r>
              <a:rPr lang="zh-CN" altLang="en-US" sz="2800" b="1" smtClean="0">
                <a:solidFill>
                  <a:srgbClr val="71A9DF"/>
                </a:solidFill>
                <a:latin typeface="微软雅黑" panose="020B0503020204020204" charset="-122"/>
                <a:ea typeface="微软雅黑" panose="020B0503020204020204" charset="-122"/>
                <a:cs typeface="微软雅黑" panose="020B0503020204020204" charset="-122"/>
                <a:sym typeface="+mn-ea"/>
              </a:rPr>
              <a:t>　</a:t>
            </a:r>
            <a:endParaRPr lang="en-US" altLang="zh-CN" sz="280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0" name="文本框 9"/>
          <p:cNvSpPr txBox="1"/>
          <p:nvPr/>
        </p:nvSpPr>
        <p:spPr>
          <a:xfrm>
            <a:off x="1678305" y="2718435"/>
            <a:ext cx="8834755" cy="2784475"/>
          </a:xfrm>
          <a:prstGeom prst="rect">
            <a:avLst/>
          </a:prstGeom>
          <a:noFill/>
        </p:spPr>
        <p:txBody>
          <a:bodyPr wrap="square" rtlCol="0" anchor="t">
            <a:spAutoFit/>
          </a:bodyPr>
          <a:p>
            <a:pPr>
              <a:lnSpc>
                <a:spcPct val="125000"/>
              </a:lnSpc>
              <a:spcBef>
                <a:spcPts val="0"/>
              </a:spcBef>
              <a:spcAft>
                <a:spcPts val="0"/>
              </a:spcAft>
            </a:pPr>
            <a:r>
              <a:rPr lang="en-US" altLang="zh-CN" sz="2800" b="1" dirty="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    </a:t>
            </a:r>
            <a:r>
              <a:rPr lang="en-US" altLang="zh-CN" sz="2800"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高端扣筋的长度</a:t>
            </a:r>
            <a:r>
              <a:rPr lang="en-US" altLang="zh-CN" sz="2800" b="1" i="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l</a:t>
            </a:r>
            <a:r>
              <a:rPr lang="en-US" altLang="zh-CN" sz="2800"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 = </a:t>
            </a:r>
            <a:r>
              <a:rPr lang="en-US" altLang="zh-CN" sz="2800" b="1" i="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l</a:t>
            </a:r>
            <a:r>
              <a:rPr lang="en-US" altLang="zh-CN" sz="2800" b="1" baseline="-2500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1</a:t>
            </a:r>
            <a:r>
              <a:rPr lang="en-US" altLang="zh-CN" sz="2800"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 + </a:t>
            </a:r>
            <a:r>
              <a:rPr lang="en-US" altLang="zh-CN" sz="2800" b="1" i="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l</a:t>
            </a:r>
            <a:r>
              <a:rPr lang="en-US" altLang="zh-CN" sz="2800" b="1" baseline="-2500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2 </a:t>
            </a:r>
            <a:r>
              <a:rPr lang="en-US" altLang="zh-CN" sz="2800"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+ </a:t>
            </a:r>
            <a:r>
              <a:rPr lang="en-US" altLang="zh-CN" sz="2800" b="1" i="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h</a:t>
            </a:r>
            <a:r>
              <a:rPr lang="en-US" altLang="zh-CN" sz="2800" b="1" baseline="-2500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1</a:t>
            </a:r>
            <a:r>
              <a:rPr lang="en-US" altLang="zh-CN" sz="2800"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a:t>
            </a:r>
            <a:endParaRPr lang="en-US" altLang="zh-CN" sz="2800" b="1" dirty="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宋体" panose="02010600030101010101" pitchFamily="2" charset="-122"/>
            </a:endParaRPr>
          </a:p>
          <a:p>
            <a:pPr>
              <a:lnSpc>
                <a:spcPct val="125000"/>
              </a:lnSpc>
              <a:spcBef>
                <a:spcPts val="0"/>
              </a:spcBef>
              <a:spcAft>
                <a:spcPts val="0"/>
              </a:spcAft>
            </a:pPr>
            <a:r>
              <a:rPr lang="en-US" altLang="zh-CN" sz="2800" b="1" dirty="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   </a:t>
            </a:r>
            <a:r>
              <a:rPr lang="en-US" altLang="zh-CN" sz="2800" b="1" dirty="0" err="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梯板</a:t>
            </a:r>
            <a:r>
              <a:rPr lang="zh-CN" altLang="en-US" sz="2800" b="1" dirty="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高</a:t>
            </a:r>
            <a:r>
              <a:rPr lang="en-US" altLang="zh-CN" sz="2800" b="1" dirty="0" err="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端扣筋的</a:t>
            </a:r>
            <a:r>
              <a:rPr lang="zh-CN" altLang="en-US" sz="2800" b="1" dirty="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长度</a:t>
            </a:r>
            <a:r>
              <a:rPr lang="en-US" altLang="zh-CN" sz="2800" b="1" dirty="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 = </a:t>
            </a:r>
            <a:r>
              <a:rPr lang="en-US" altLang="zh-CN" sz="2800" b="1" dirty="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a:t>
            </a:r>
            <a:r>
              <a:rPr lang="en-US" altLang="zh-CN" sz="2800" b="1" i="1" dirty="0" err="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l</a:t>
            </a:r>
            <a:r>
              <a:rPr lang="en-US" altLang="zh-CN" sz="2800" b="1" baseline="-25000" dirty="0" err="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n</a:t>
            </a:r>
            <a:r>
              <a:rPr lang="en-US" altLang="zh-CN" sz="2800" b="1" dirty="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/4+</a:t>
            </a:r>
            <a:r>
              <a:rPr lang="zh-CN" altLang="en-US" sz="2800" b="1" dirty="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梁宽</a:t>
            </a:r>
            <a:r>
              <a:rPr lang="en-US" altLang="zh-CN" sz="2800" b="1" dirty="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a:t>
            </a:r>
            <a:r>
              <a:rPr lang="en-US" altLang="zh-CN" sz="2800" b="1" i="1" dirty="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c </a:t>
            </a:r>
            <a:r>
              <a:rPr lang="en-US" altLang="zh-CN" sz="2800" b="1" dirty="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800" b="1" dirty="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a:t>
            </a:r>
            <a:r>
              <a:rPr lang="en-US" altLang="zh-CN" sz="2800" b="1" i="1" dirty="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k</a:t>
            </a:r>
            <a:r>
              <a:rPr lang="en-US" altLang="zh-CN" sz="2800" b="1" dirty="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+15</a:t>
            </a:r>
            <a:r>
              <a:rPr lang="en-US" altLang="zh-CN" sz="2800" b="1" i="1" dirty="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d</a:t>
            </a:r>
            <a:r>
              <a:rPr lang="en-US" altLang="zh-CN" sz="2800" b="1" dirty="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a:t>
            </a:r>
            <a:r>
              <a:rPr lang="en-US" altLang="zh-CN" sz="2800" b="1" i="1" dirty="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h</a:t>
            </a:r>
            <a:r>
              <a:rPr lang="en-US" altLang="zh-CN" sz="2800" b="1" dirty="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a:t>
            </a:r>
            <a:r>
              <a:rPr lang="en-US" altLang="zh-CN" sz="2800" b="1" i="1" dirty="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c</a:t>
            </a:r>
            <a:r>
              <a:rPr lang="zh-CN" altLang="en-US" sz="2800" b="1" dirty="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a:t>
            </a:r>
            <a:br>
              <a:rPr lang="en-US" altLang="zh-CN" sz="2800" b="1" dirty="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br>
            <a:r>
              <a:rPr lang="en-US" altLang="zh-CN" sz="2800" b="1" dirty="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　</a:t>
            </a:r>
            <a:r>
              <a:rPr lang="en-US" altLang="zh-CN" sz="2800" b="1" dirty="0" err="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梯板</a:t>
            </a:r>
            <a:r>
              <a:rPr lang="zh-CN" altLang="en-US" sz="2800" b="1" dirty="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高</a:t>
            </a:r>
            <a:r>
              <a:rPr lang="en-US" altLang="zh-CN" sz="2800" b="1" dirty="0" err="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端扣筋的根数</a:t>
            </a:r>
            <a:r>
              <a:rPr lang="en-US" altLang="zh-CN" sz="2800" b="1" dirty="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 = (</a:t>
            </a:r>
            <a:r>
              <a:rPr lang="en-US" altLang="zh-CN" sz="2800" b="1" i="1" dirty="0" err="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b</a:t>
            </a:r>
            <a:r>
              <a:rPr lang="en-US" altLang="zh-CN" sz="2800" b="1" baseline="-25000" dirty="0" err="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n</a:t>
            </a:r>
            <a:r>
              <a:rPr lang="en-US" altLang="zh-CN" sz="2800" b="1" dirty="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-2</a:t>
            </a:r>
            <a:r>
              <a:rPr lang="en-US" altLang="zh-CN" sz="2800" b="1" i="1" dirty="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c</a:t>
            </a:r>
            <a:r>
              <a:rPr lang="en-US" altLang="zh-CN" sz="2800" b="1" dirty="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a:t>
            </a:r>
            <a:r>
              <a:rPr lang="en-US" altLang="zh-CN" sz="2800" b="1" dirty="0" err="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间距</a:t>
            </a:r>
            <a:r>
              <a:rPr lang="en-US" altLang="zh-CN" sz="2800" b="1" dirty="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+1；</a:t>
            </a:r>
            <a:br>
              <a:rPr lang="en-US" altLang="zh-CN" sz="2800" b="1" dirty="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br>
            <a:r>
              <a:rPr lang="en-US" altLang="zh-CN" sz="2800" b="1" dirty="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　</a:t>
            </a:r>
            <a:r>
              <a:rPr lang="en-US" altLang="zh-CN" sz="2800" b="1" dirty="0" err="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分布筋长度</a:t>
            </a:r>
            <a:r>
              <a:rPr lang="en-US" altLang="zh-CN" sz="2800" b="1" dirty="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 = </a:t>
            </a:r>
            <a:r>
              <a:rPr lang="en-US" altLang="zh-CN" sz="2800" b="1" i="1" dirty="0" err="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b</a:t>
            </a:r>
            <a:r>
              <a:rPr lang="en-US" altLang="zh-CN" sz="2800" b="1" baseline="-25000" dirty="0" err="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n</a:t>
            </a:r>
            <a:r>
              <a:rPr lang="en-US" altLang="zh-CN" sz="2800" b="1" dirty="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-2</a:t>
            </a:r>
            <a:r>
              <a:rPr lang="en-US" altLang="zh-CN" sz="2800" b="1" i="1" dirty="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c</a:t>
            </a:r>
            <a:r>
              <a:rPr lang="en-US" altLang="zh-CN" sz="2800" b="1" dirty="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a:t>
            </a:r>
            <a:br>
              <a:rPr lang="en-US" altLang="zh-CN" sz="2800" b="1" dirty="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br>
            <a:r>
              <a:rPr lang="en-US" altLang="zh-CN" sz="2800" b="1" dirty="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　</a:t>
            </a:r>
            <a:r>
              <a:rPr lang="en-US" altLang="zh-CN" sz="2800" b="1" dirty="0" err="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分布筋的根数</a:t>
            </a:r>
            <a:r>
              <a:rPr lang="en-US" altLang="zh-CN" sz="2800" b="1" dirty="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 = (</a:t>
            </a:r>
            <a:r>
              <a:rPr lang="en-US" altLang="zh-CN" sz="2800" b="1" i="1" dirty="0" err="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l</a:t>
            </a:r>
            <a:r>
              <a:rPr lang="en-US" altLang="zh-CN" sz="2800" b="1" baseline="-25000" dirty="0" err="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n</a:t>
            </a:r>
            <a:r>
              <a:rPr lang="en-US" altLang="zh-CN" sz="2800" b="1" dirty="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/4</a:t>
            </a:r>
            <a:r>
              <a:rPr lang="zh-CN" altLang="en-US" sz="2800" b="1" dirty="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a:t>
            </a:r>
            <a:r>
              <a:rPr lang="en-US" altLang="zh-CN" sz="2800" b="1" i="1" dirty="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k </a:t>
            </a:r>
            <a:r>
              <a:rPr lang="en-US" altLang="zh-CN" sz="2800" b="1" dirty="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a:t>
            </a:r>
            <a:r>
              <a:rPr lang="en-US" altLang="zh-CN" sz="2800" b="1" i="1" dirty="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s</a:t>
            </a:r>
            <a:r>
              <a:rPr lang="en-US" altLang="zh-CN" sz="2800" b="1" dirty="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/2)/</a:t>
            </a:r>
            <a:r>
              <a:rPr lang="en-US" altLang="zh-CN" sz="2800" b="1" dirty="0" err="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间距</a:t>
            </a:r>
            <a:r>
              <a:rPr lang="en-US" altLang="zh-CN" sz="2800" b="1" dirty="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+1。</a:t>
            </a:r>
            <a:endParaRPr lang="en-US" altLang="zh-CN" sz="2800" b="1" dirty="0"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1" name="文本框 10"/>
          <p:cNvSpPr txBox="1"/>
          <p:nvPr/>
        </p:nvSpPr>
        <p:spPr>
          <a:xfrm>
            <a:off x="1616710" y="1703705"/>
            <a:ext cx="6096000" cy="1014730"/>
          </a:xfrm>
          <a:prstGeom prst="rect">
            <a:avLst/>
          </a:prstGeom>
          <a:noFill/>
        </p:spPr>
        <p:txBody>
          <a:bodyPr wrap="square" rtlCol="0" anchor="t">
            <a:spAutoFit/>
          </a:bodyPr>
          <a:p>
            <a:pPr>
              <a:lnSpc>
                <a:spcPct val="125000"/>
              </a:lnSpc>
              <a:spcBef>
                <a:spcPts val="0"/>
              </a:spcBef>
              <a:spcAft>
                <a:spcPts val="0"/>
              </a:spcAft>
            </a:pPr>
            <a:r>
              <a:rPr lang="en-US" altLang="zh-CN" sz="2400"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根据上述分析，梯板高端扣筋的计算过程为：</a:t>
            </a:r>
            <a:br>
              <a:rPr lang="en-US" altLang="zh-CN" sz="2400"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br>
            <a:r>
              <a:rPr lang="en-US" altLang="zh-CN" sz="2400"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rPr>
              <a:t>　　</a:t>
            </a:r>
            <a:endParaRPr lang="en-US" altLang="zh-CN" sz="2400" b="1" smtClean="0">
              <a:solidFill>
                <a:schemeClr val="dk2">
                  <a:lumMod val="25000"/>
                </a:schemeClr>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8"/>
    </p:custData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3" name="图片 2"/>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pic>
        <p:nvPicPr>
          <p:cNvPr id="2051" name="Picture 3"/>
          <p:cNvPicPr>
            <a:picLocks noChangeAspect="1" noChangeArrowheads="1"/>
          </p:cNvPicPr>
          <p:nvPr/>
        </p:nvPicPr>
        <p:blipFill>
          <a:blip r:embed="rId7">
            <a:extLst>
              <a:ext uri="{28A0092B-C50C-407E-A947-70E740481C1C}">
                <a14:useLocalDpi xmlns:a14="http://schemas.microsoft.com/office/drawing/2010/main" val="0"/>
              </a:ext>
            </a:extLst>
          </a:blip>
          <a:srcRect l="-865" t="4565" r="865" b="3083"/>
          <a:stretch>
            <a:fillRect/>
          </a:stretch>
        </p:blipFill>
        <p:spPr bwMode="auto">
          <a:xfrm>
            <a:off x="988695" y="1294130"/>
            <a:ext cx="10068560" cy="52298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custDataLst>
              <p:tags r:id="rId8"/>
            </p:custDataLst>
          </p:nvPr>
        </p:nvSpPr>
        <p:spPr>
          <a:xfrm>
            <a:off x="2671892" y="2091765"/>
            <a:ext cx="753037" cy="368300"/>
          </a:xfrm>
          <a:prstGeom prst="rect">
            <a:avLst/>
          </a:prstGeom>
          <a:noFill/>
        </p:spPr>
        <p:txBody>
          <a:bodyPr wrap="square" rtlCol="0">
            <a:spAutoFit/>
          </a:bodyPr>
          <a:lstStyle/>
          <a:p>
            <a:r>
              <a:rPr lang="en-US" altLang="zh-CN" i="1" dirty="0" smtClean="0">
                <a:solidFill>
                  <a:schemeClr val="dk1"/>
                </a:solidFill>
                <a:latin typeface="微软雅黑" panose="020B0503020204020204" charset="-122"/>
                <a:ea typeface="微软雅黑" panose="020B0503020204020204" charset="-122"/>
              </a:rPr>
              <a:t>l</a:t>
            </a:r>
            <a:r>
              <a:rPr lang="en-US" altLang="zh-CN" baseline="-25000" dirty="0" smtClean="0">
                <a:solidFill>
                  <a:schemeClr val="dk1"/>
                </a:solidFill>
                <a:latin typeface="微软雅黑" panose="020B0503020204020204" charset="-122"/>
                <a:ea typeface="微软雅黑" panose="020B0503020204020204" charset="-122"/>
              </a:rPr>
              <a:t>n</a:t>
            </a:r>
            <a:r>
              <a:rPr lang="en-US" altLang="zh-CN" dirty="0" smtClean="0">
                <a:solidFill>
                  <a:schemeClr val="dk1"/>
                </a:solidFill>
                <a:latin typeface="微软雅黑" panose="020B0503020204020204" charset="-122"/>
                <a:ea typeface="微软雅黑" panose="020B0503020204020204" charset="-122"/>
              </a:rPr>
              <a:t>/4</a:t>
            </a:r>
            <a:endParaRPr lang="en-US" altLang="zh-CN" dirty="0" smtClean="0">
              <a:solidFill>
                <a:schemeClr val="dk1"/>
              </a:solidFill>
              <a:latin typeface="微软雅黑" panose="020B0503020204020204" charset="-122"/>
              <a:ea typeface="微软雅黑" panose="020B0503020204020204" charset="-122"/>
            </a:endParaRPr>
          </a:p>
        </p:txBody>
      </p:sp>
      <p:sp>
        <p:nvSpPr>
          <p:cNvPr id="7" name="TextBox 6"/>
          <p:cNvSpPr txBox="1"/>
          <p:nvPr>
            <p:custDataLst>
              <p:tags r:id="rId9"/>
            </p:custDataLst>
          </p:nvPr>
        </p:nvSpPr>
        <p:spPr>
          <a:xfrm>
            <a:off x="9110941" y="4143675"/>
            <a:ext cx="753037" cy="368300"/>
          </a:xfrm>
          <a:prstGeom prst="rect">
            <a:avLst/>
          </a:prstGeom>
          <a:noFill/>
        </p:spPr>
        <p:txBody>
          <a:bodyPr wrap="square" rtlCol="0">
            <a:spAutoFit/>
          </a:bodyPr>
          <a:lstStyle/>
          <a:p>
            <a:r>
              <a:rPr lang="en-US" altLang="zh-CN" i="1" dirty="0" smtClean="0">
                <a:solidFill>
                  <a:schemeClr val="dk1"/>
                </a:solidFill>
                <a:latin typeface="微软雅黑" panose="020B0503020204020204" charset="-122"/>
                <a:ea typeface="微软雅黑" panose="020B0503020204020204" charset="-122"/>
              </a:rPr>
              <a:t>l</a:t>
            </a:r>
            <a:r>
              <a:rPr lang="en-US" altLang="zh-CN" baseline="-25000" dirty="0" smtClean="0">
                <a:solidFill>
                  <a:schemeClr val="dk1"/>
                </a:solidFill>
                <a:latin typeface="微软雅黑" panose="020B0503020204020204" charset="-122"/>
                <a:ea typeface="微软雅黑" panose="020B0503020204020204" charset="-122"/>
              </a:rPr>
              <a:t>n</a:t>
            </a:r>
            <a:r>
              <a:rPr lang="en-US" altLang="zh-CN" dirty="0" smtClean="0">
                <a:solidFill>
                  <a:schemeClr val="dk1"/>
                </a:solidFill>
                <a:latin typeface="微软雅黑" panose="020B0503020204020204" charset="-122"/>
                <a:ea typeface="微软雅黑" panose="020B0503020204020204" charset="-122"/>
              </a:rPr>
              <a:t>/4</a:t>
            </a:r>
            <a:endParaRPr lang="en-US" altLang="zh-CN" dirty="0" smtClean="0">
              <a:solidFill>
                <a:schemeClr val="dk1"/>
              </a:solidFill>
              <a:latin typeface="微软雅黑" panose="020B0503020204020204" charset="-122"/>
              <a:ea typeface="微软雅黑" panose="020B0503020204020204" charset="-122"/>
            </a:endParaRPr>
          </a:p>
        </p:txBody>
      </p:sp>
      <p:sp>
        <p:nvSpPr>
          <p:cNvPr id="5" name="标题 1"/>
          <p:cNvSpPr>
            <a:spLocks noGrp="1"/>
          </p:cNvSpPr>
          <p:nvPr/>
        </p:nvSpPr>
        <p:spPr>
          <a:xfrm>
            <a:off x="1181735" y="313055"/>
            <a:ext cx="4658995" cy="69977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1" i="0" kern="1200" baseline="0">
                <a:solidFill>
                  <a:srgbClr val="071F65"/>
                </a:solidFill>
                <a:effectLst/>
                <a:latin typeface="Arial Black" panose="020B0A04020102020204" pitchFamily="34" charset="0"/>
                <a:ea typeface="微软雅黑" panose="020B0503020204020204" charset="-122"/>
                <a:cs typeface="+mj-cs"/>
              </a:defRPr>
            </a:lvl1pPr>
          </a:lstStyle>
          <a:p>
            <a:r>
              <a:rPr lang="zh-CN" altLang="en-US" dirty="0">
                <a:solidFill>
                  <a:srgbClr val="000000"/>
                </a:solidFill>
                <a:latin typeface="微软雅黑" panose="020B0503020204020204" charset="-122"/>
                <a:sym typeface="+mn-ea"/>
              </a:rPr>
              <a:t>计算楼梯构件钢筋工程量</a:t>
            </a:r>
            <a:endParaRPr lang="zh-CN" altLang="en-US" dirty="0">
              <a:solidFill>
                <a:srgbClr val="000000"/>
              </a:solidFill>
              <a:latin typeface="微软雅黑" panose="020B0503020204020204" charset="-122"/>
              <a:ea typeface="微软雅黑" panose="020B0503020204020204" charset="-122"/>
            </a:endParaRPr>
          </a:p>
        </p:txBody>
      </p:sp>
      <p:sp>
        <p:nvSpPr>
          <p:cNvPr id="8" name="任意多边形 21"/>
          <p:cNvSpPr>
            <a:spLocks noChangeArrowheads="1"/>
          </p:cNvSpPr>
          <p:nvPr>
            <p:custDataLst>
              <p:tags r:id="rId10"/>
            </p:custDataLst>
          </p:nvPr>
        </p:nvSpPr>
        <p:spPr bwMode="auto">
          <a:xfrm>
            <a:off x="673100" y="408305"/>
            <a:ext cx="447040" cy="509270"/>
          </a:xfrm>
          <a:custGeom>
            <a:avLst/>
            <a:gdLst>
              <a:gd name="T0" fmla="*/ 282132 w 561608"/>
              <a:gd name="T1" fmla="*/ 0 h 649318"/>
              <a:gd name="T2" fmla="*/ 560345 w 561608"/>
              <a:gd name="T3" fmla="*/ 159704 h 649318"/>
              <a:gd name="T4" fmla="*/ 560345 w 561608"/>
              <a:gd name="T5" fmla="*/ 485658 h 649318"/>
              <a:gd name="T6" fmla="*/ 282132 w 561608"/>
              <a:gd name="T7" fmla="*/ 649288 h 649318"/>
              <a:gd name="T8" fmla="*/ 0 w 561608"/>
              <a:gd name="T9" fmla="*/ 485658 h 649318"/>
              <a:gd name="T10" fmla="*/ 0 w 561608"/>
              <a:gd name="T11" fmla="*/ 159704 h 649318"/>
              <a:gd name="T12" fmla="*/ 0 60000 65536"/>
              <a:gd name="T13" fmla="*/ 0 60000 65536"/>
              <a:gd name="T14" fmla="*/ 0 60000 65536"/>
              <a:gd name="T15" fmla="*/ 0 60000 65536"/>
              <a:gd name="T16" fmla="*/ 0 60000 65536"/>
              <a:gd name="T17" fmla="*/ 0 60000 65536"/>
              <a:gd name="T18" fmla="*/ 0 w 561608"/>
              <a:gd name="T19" fmla="*/ 0 h 649318"/>
              <a:gd name="T20" fmla="*/ 561608 w 561608"/>
              <a:gd name="T21" fmla="*/ 649318 h 649318"/>
            </a:gdLst>
            <a:ahLst/>
            <a:cxnLst>
              <a:cxn ang="T12">
                <a:pos x="T0" y="T1"/>
              </a:cxn>
              <a:cxn ang="T13">
                <a:pos x="T2" y="T3"/>
              </a:cxn>
              <a:cxn ang="T14">
                <a:pos x="T4" y="T5"/>
              </a:cxn>
              <a:cxn ang="T15">
                <a:pos x="T6" y="T7"/>
              </a:cxn>
              <a:cxn ang="T16">
                <a:pos x="T8" y="T9"/>
              </a:cxn>
              <a:cxn ang="T17">
                <a:pos x="T10" y="T11"/>
              </a:cxn>
            </a:cxnLst>
            <a:rect l="T18" t="T19" r="T20" b="T21"/>
            <a:pathLst>
              <a:path w="561608" h="649318">
                <a:moveTo>
                  <a:pt x="282768" y="0"/>
                </a:moveTo>
                <a:lnTo>
                  <a:pt x="561608" y="159711"/>
                </a:lnTo>
                <a:lnTo>
                  <a:pt x="561608" y="485680"/>
                </a:lnTo>
                <a:lnTo>
                  <a:pt x="282768" y="649318"/>
                </a:lnTo>
                <a:lnTo>
                  <a:pt x="0" y="485680"/>
                </a:lnTo>
                <a:lnTo>
                  <a:pt x="0" y="159711"/>
                </a:lnTo>
                <a:lnTo>
                  <a:pt x="282768"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ormAutofit fontScale="70000"/>
          </a:bodyP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r>
              <a:rPr lang="en-US" sz="3200">
                <a:solidFill>
                  <a:schemeClr val="lt1"/>
                </a:solidFill>
                <a:latin typeface="微软雅黑" panose="020B0503020204020204" charset="-122"/>
                <a:ea typeface="微软雅黑" panose="020B0503020204020204" charset="-122"/>
              </a:rPr>
              <a:t>2</a:t>
            </a:r>
            <a:endParaRPr lang="en-US" altLang="en-US" sz="3200">
              <a:solidFill>
                <a:schemeClr val="lt1"/>
              </a:solidFill>
              <a:latin typeface="微软雅黑" panose="020B0503020204020204" charset="-122"/>
              <a:ea typeface="微软雅黑" panose="020B0503020204020204" charset="-122"/>
            </a:endParaRPr>
          </a:p>
        </p:txBody>
      </p:sp>
    </p:spTree>
    <p:custDataLst>
      <p:tags r:id="rId11"/>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4"/>
          </p:nvPr>
        </p:nvSpPr>
        <p:spPr/>
        <p:txBody>
          <a:bodyPr/>
          <a:lstStyle/>
          <a:p>
            <a:r>
              <a:rPr lang="zh-CN" altLang="en-US" dirty="0">
                <a:solidFill>
                  <a:schemeClr val="accent1"/>
                </a:solidFill>
                <a:latin typeface="汉仪旗黑-85S" panose="00020600040101010101" pitchFamily="18" charset="-122"/>
              </a:rPr>
              <a:t>钢筋绑扎实训</a:t>
            </a:r>
            <a:endParaRPr lang="zh-CN" altLang="en-US" dirty="0">
              <a:solidFill>
                <a:schemeClr val="accent1"/>
              </a:solidFill>
              <a:latin typeface="汉仪旗黑-85S" panose="00020600040101010101" pitchFamily="18" charset="-122"/>
            </a:endParaRPr>
          </a:p>
        </p:txBody>
      </p:sp>
      <p:sp>
        <p:nvSpPr>
          <p:cNvPr id="7" name="标题 6"/>
          <p:cNvSpPr txBox="1"/>
          <p:nvPr>
            <p:custDataLst>
              <p:tags r:id="rId1"/>
            </p:custDataLst>
          </p:nvPr>
        </p:nvSpPr>
        <p:spPr>
          <a:xfrm>
            <a:off x="4485640" y="2146617"/>
            <a:ext cx="3220720" cy="916305"/>
          </a:xfrm>
          <a:prstGeom prst="rect">
            <a:avLst/>
          </a:prstGeom>
        </p:spPr>
        <p:txBody>
          <a:bodyPr vert="horz" wrap="square" lIns="90170" tIns="46990" rIns="90170" bIns="46990" rtlCol="0" anchor="ctr" anchorCtr="0">
            <a:normAutofit/>
          </a:bodyPr>
          <a:lstStyle>
            <a:lvl1pPr algn="dist" defTabSz="914400" rtl="0" eaLnBrk="1" fontAlgn="auto" latinLnBrk="0" hangingPunct="1">
              <a:lnSpc>
                <a:spcPct val="100000"/>
              </a:lnSpc>
              <a:spcBef>
                <a:spcPct val="0"/>
              </a:spcBef>
              <a:buNone/>
              <a:defRPr sz="4800" b="0" u="none" strike="noStrike" kern="1200" cap="none" spc="200" normalizeH="0" baseline="0">
                <a:solidFill>
                  <a:schemeClr val="tx1">
                    <a:lumMod val="85000"/>
                    <a:lumOff val="15000"/>
                  </a:schemeClr>
                </a:solidFill>
                <a:uFillTx/>
                <a:latin typeface="微软雅黑" panose="020B0503020204020204" charset="-122"/>
                <a:ea typeface="汉仪旗黑-85S" panose="00020600040101010101" pitchFamily="18" charset="-122"/>
                <a:cs typeface="+mj-cs"/>
              </a:defRPr>
            </a:lvl1pPr>
          </a:lstStyle>
          <a:p>
            <a:pPr marL="0" marR="0" lvl="0" indent="0" algn="dist" defTabSz="914400" rtl="0" eaLnBrk="1" fontAlgn="auto" latinLnBrk="0" hangingPunct="1">
              <a:lnSpc>
                <a:spcPct val="100000"/>
              </a:lnSpc>
              <a:spcBef>
                <a:spcPct val="0"/>
              </a:spcBef>
              <a:spcAft>
                <a:spcPts val="0"/>
              </a:spcAft>
              <a:buClrTx/>
              <a:buSzTx/>
              <a:buFontTx/>
              <a:buNone/>
            </a:pPr>
            <a:r>
              <a:rPr kumimoji="0" lang="en-US" altLang="zh-CN" b="1" i="0" baseline="0" noProof="0">
                <a:ln>
                  <a:noFill/>
                </a:ln>
                <a:solidFill>
                  <a:schemeClr val="accent1"/>
                </a:solidFill>
                <a:effectLst/>
                <a:uLnTx/>
                <a:uFillTx/>
                <a:latin typeface="Arial" panose="020B0604020202020204" pitchFamily="34" charset="0"/>
                <a:ea typeface="微软雅黑" panose="020B0503020204020204" charset="-122"/>
                <a:cs typeface="+mj-cs"/>
              </a:rPr>
              <a:t>PART 03</a:t>
            </a:r>
            <a:endParaRPr kumimoji="0" lang="en-US" altLang="zh-CN" b="1" i="0" baseline="0" noProof="0">
              <a:ln>
                <a:noFill/>
              </a:ln>
              <a:solidFill>
                <a:schemeClr val="accent1"/>
              </a:solidFill>
              <a:effectLst/>
              <a:uLnTx/>
              <a:uFillTx/>
              <a:latin typeface="Arial" panose="020B0604020202020204" pitchFamily="34" charset="0"/>
              <a:ea typeface="微软雅黑" panose="020B0503020204020204" charset="-122"/>
              <a:cs typeface="+mj-cs"/>
            </a:endParaRPr>
          </a:p>
        </p:txBody>
      </p:sp>
    </p:spTree>
    <p:custDataLst>
      <p:tags r:id="rId2"/>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69882" y="1216033"/>
            <a:ext cx="10852237" cy="5388907"/>
          </a:xfrm>
        </p:spPr>
        <p:txBody>
          <a:bodyPr/>
          <a:lstStyle/>
          <a:p>
            <a:pPr marL="0" indent="0">
              <a:buNone/>
            </a:pPr>
            <a:r>
              <a:rPr lang="en-US" altLang="zh-CN" b="1">
                <a:sym typeface="+mn-ea"/>
              </a:rPr>
              <a:t>1.</a:t>
            </a:r>
            <a:r>
              <a:rPr altLang="zh-CN" b="1">
                <a:sym typeface="+mn-ea"/>
              </a:rPr>
              <a:t>工作准备</a:t>
            </a:r>
            <a:endParaRPr lang="zh-CN" altLang="zh-CN" dirty="0"/>
          </a:p>
          <a:p>
            <a:pPr marL="0" indent="0">
              <a:lnSpc>
                <a:spcPct val="125000"/>
              </a:lnSpc>
              <a:buNone/>
            </a:pPr>
            <a:r>
              <a:rPr>
                <a:solidFill>
                  <a:srgbClr val="C00000"/>
                </a:solidFill>
                <a:sym typeface="+mn-ea"/>
              </a:rPr>
              <a:t>通过工具箱模块来认识箱子内材料组成，</a:t>
            </a:r>
            <a:r>
              <a:rPr altLang="zh-CN">
                <a:solidFill>
                  <a:srgbClr val="C00000"/>
                </a:solidFill>
                <a:sym typeface="+mn-ea"/>
              </a:rPr>
              <a:t>分别从工具箱取出</a:t>
            </a:r>
            <a:r>
              <a:rPr>
                <a:solidFill>
                  <a:srgbClr val="C00000"/>
                </a:solidFill>
                <a:sym typeface="+mn-ea"/>
              </a:rPr>
              <a:t>相应类型的钢筋及工具并按照构件及钢筋类型</a:t>
            </a:r>
            <a:r>
              <a:rPr altLang="zh-CN">
                <a:solidFill>
                  <a:srgbClr val="C00000"/>
                </a:solidFill>
                <a:sym typeface="+mn-ea"/>
              </a:rPr>
              <a:t>进行归类</a:t>
            </a:r>
            <a:r>
              <a:rPr>
                <a:solidFill>
                  <a:srgbClr val="C00000"/>
                </a:solidFill>
                <a:sym typeface="+mn-ea"/>
              </a:rPr>
              <a:t>整理</a:t>
            </a:r>
            <a:r>
              <a:rPr altLang="zh-CN">
                <a:solidFill>
                  <a:srgbClr val="C00000"/>
                </a:solidFill>
                <a:sym typeface="+mn-ea"/>
              </a:rPr>
              <a:t>。</a:t>
            </a:r>
            <a:endParaRPr lang="zh-CN" altLang="zh-CN" dirty="0">
              <a:solidFill>
                <a:srgbClr val="C00000"/>
              </a:solidFill>
            </a:endParaRPr>
          </a:p>
          <a:p>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220595" y="2345690"/>
            <a:ext cx="6013450" cy="4382135"/>
          </a:xfrm>
          <a:prstGeom prst="rect">
            <a:avLst/>
          </a:prstGeom>
        </p:spPr>
      </p:pic>
      <p:sp>
        <p:nvSpPr>
          <p:cNvPr id="6" name="标题 5"/>
          <p:cNvSpPr>
            <a:spLocks noGrp="1"/>
          </p:cNvSpPr>
          <p:nvPr>
            <p:ph type="title"/>
          </p:nvPr>
        </p:nvSpPr>
        <p:spPr/>
        <p:txBody>
          <a:bodyPr>
            <a:normAutofit fontScale="90000"/>
          </a:bodyPr>
          <a:lstStyle/>
          <a:p>
            <a:pPr algn="r"/>
            <a:r>
              <a:rPr lang="zh-CN" altLang="en-US">
                <a:solidFill>
                  <a:schemeClr val="tx1">
                    <a:lumMod val="50000"/>
                    <a:lumOff val="50000"/>
                  </a:schemeClr>
                </a:solidFill>
              </a:rPr>
              <a:t>钢筋绑扎</a:t>
            </a:r>
            <a:endParaRPr lang="zh-CN" altLang="en-US">
              <a:solidFill>
                <a:schemeClr val="tx1">
                  <a:lumMod val="50000"/>
                  <a:lumOff val="50000"/>
                </a:schemeClr>
              </a:solidFill>
            </a:endParaRPr>
          </a:p>
        </p:txBody>
      </p:sp>
      <p:sp>
        <p:nvSpPr>
          <p:cNvPr id="7" name="标题 1"/>
          <p:cNvSpPr>
            <a:spLocks noGrp="1"/>
          </p:cNvSpPr>
          <p:nvPr/>
        </p:nvSpPr>
        <p:spPr>
          <a:xfrm>
            <a:off x="1181735" y="313055"/>
            <a:ext cx="4658995" cy="69977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1" i="0" kern="1200" baseline="0">
                <a:solidFill>
                  <a:srgbClr val="071F65"/>
                </a:solidFill>
                <a:effectLst/>
                <a:latin typeface="Arial Black" panose="020B0A04020102020204" pitchFamily="34" charset="0"/>
                <a:ea typeface="微软雅黑" panose="020B0503020204020204" charset="-122"/>
                <a:cs typeface="+mj-cs"/>
              </a:defRPr>
            </a:lvl1pPr>
          </a:lstStyle>
          <a:p>
            <a:r>
              <a:rPr lang="zh-CN" altLang="en-US" dirty="0">
                <a:solidFill>
                  <a:srgbClr val="000000"/>
                </a:solidFill>
                <a:latin typeface="微软雅黑" panose="020B0503020204020204" charset="-122"/>
                <a:sym typeface="+mn-ea"/>
              </a:rPr>
              <a:t>钢筋绑扎实训</a:t>
            </a:r>
            <a:endParaRPr lang="zh-CN" altLang="en-US" dirty="0">
              <a:solidFill>
                <a:srgbClr val="000000"/>
              </a:solidFill>
              <a:latin typeface="微软雅黑" panose="020B0503020204020204" charset="-122"/>
              <a:ea typeface="微软雅黑" panose="020B0503020204020204" charset="-122"/>
            </a:endParaRPr>
          </a:p>
        </p:txBody>
      </p:sp>
      <p:sp>
        <p:nvSpPr>
          <p:cNvPr id="8" name="任意多边形 21"/>
          <p:cNvSpPr>
            <a:spLocks noChangeArrowheads="1"/>
          </p:cNvSpPr>
          <p:nvPr>
            <p:custDataLst>
              <p:tags r:id="rId2"/>
            </p:custDataLst>
          </p:nvPr>
        </p:nvSpPr>
        <p:spPr bwMode="auto">
          <a:xfrm>
            <a:off x="673100" y="408305"/>
            <a:ext cx="447040" cy="509270"/>
          </a:xfrm>
          <a:custGeom>
            <a:avLst/>
            <a:gdLst>
              <a:gd name="T0" fmla="*/ 282132 w 561608"/>
              <a:gd name="T1" fmla="*/ 0 h 649318"/>
              <a:gd name="T2" fmla="*/ 560345 w 561608"/>
              <a:gd name="T3" fmla="*/ 159704 h 649318"/>
              <a:gd name="T4" fmla="*/ 560345 w 561608"/>
              <a:gd name="T5" fmla="*/ 485658 h 649318"/>
              <a:gd name="T6" fmla="*/ 282132 w 561608"/>
              <a:gd name="T7" fmla="*/ 649288 h 649318"/>
              <a:gd name="T8" fmla="*/ 0 w 561608"/>
              <a:gd name="T9" fmla="*/ 485658 h 649318"/>
              <a:gd name="T10" fmla="*/ 0 w 561608"/>
              <a:gd name="T11" fmla="*/ 159704 h 649318"/>
              <a:gd name="T12" fmla="*/ 0 60000 65536"/>
              <a:gd name="T13" fmla="*/ 0 60000 65536"/>
              <a:gd name="T14" fmla="*/ 0 60000 65536"/>
              <a:gd name="T15" fmla="*/ 0 60000 65536"/>
              <a:gd name="T16" fmla="*/ 0 60000 65536"/>
              <a:gd name="T17" fmla="*/ 0 60000 65536"/>
              <a:gd name="T18" fmla="*/ 0 w 561608"/>
              <a:gd name="T19" fmla="*/ 0 h 649318"/>
              <a:gd name="T20" fmla="*/ 561608 w 561608"/>
              <a:gd name="T21" fmla="*/ 649318 h 649318"/>
            </a:gdLst>
            <a:ahLst/>
            <a:cxnLst>
              <a:cxn ang="T12">
                <a:pos x="T0" y="T1"/>
              </a:cxn>
              <a:cxn ang="T13">
                <a:pos x="T2" y="T3"/>
              </a:cxn>
              <a:cxn ang="T14">
                <a:pos x="T4" y="T5"/>
              </a:cxn>
              <a:cxn ang="T15">
                <a:pos x="T6" y="T7"/>
              </a:cxn>
              <a:cxn ang="T16">
                <a:pos x="T8" y="T9"/>
              </a:cxn>
              <a:cxn ang="T17">
                <a:pos x="T10" y="T11"/>
              </a:cxn>
            </a:cxnLst>
            <a:rect l="T18" t="T19" r="T20" b="T21"/>
            <a:pathLst>
              <a:path w="561608" h="649318">
                <a:moveTo>
                  <a:pt x="282768" y="0"/>
                </a:moveTo>
                <a:lnTo>
                  <a:pt x="561608" y="159711"/>
                </a:lnTo>
                <a:lnTo>
                  <a:pt x="561608" y="485680"/>
                </a:lnTo>
                <a:lnTo>
                  <a:pt x="282768" y="649318"/>
                </a:lnTo>
                <a:lnTo>
                  <a:pt x="0" y="485680"/>
                </a:lnTo>
                <a:lnTo>
                  <a:pt x="0" y="159711"/>
                </a:lnTo>
                <a:lnTo>
                  <a:pt x="282768"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ormAutofit fontScale="70000"/>
          </a:bodyP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r>
              <a:rPr lang="en-US" sz="3200">
                <a:solidFill>
                  <a:schemeClr val="lt1"/>
                </a:solidFill>
                <a:latin typeface="微软雅黑" panose="020B0503020204020204" charset="-122"/>
                <a:ea typeface="微软雅黑" panose="020B0503020204020204" charset="-122"/>
              </a:rPr>
              <a:t>3</a:t>
            </a:r>
            <a:endParaRPr lang="en-US" altLang="en-US" sz="3200">
              <a:solidFill>
                <a:schemeClr val="lt1"/>
              </a:solidFill>
              <a:latin typeface="微软雅黑" panose="020B0503020204020204" charset="-122"/>
              <a:ea typeface="微软雅黑" panose="020B0503020204020204" charset="-122"/>
            </a:endParaRPr>
          </a:p>
        </p:txBody>
      </p:sp>
    </p:spTree>
    <p:custDataLst>
      <p:tags r:id="rId3"/>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txBox="1"/>
          <p:nvPr>
            <p:custDataLst>
              <p:tags r:id="rId1"/>
            </p:custDataLst>
          </p:nvPr>
        </p:nvSpPr>
        <p:spPr>
          <a:xfrm>
            <a:off x="4485640" y="2146617"/>
            <a:ext cx="3220720" cy="916305"/>
          </a:xfrm>
          <a:prstGeom prst="rect">
            <a:avLst/>
          </a:prstGeom>
        </p:spPr>
        <p:txBody>
          <a:bodyPr vert="horz" wrap="square" lIns="90170" tIns="46990" rIns="90170" bIns="46990" rtlCol="0" anchor="ctr" anchorCtr="0">
            <a:normAutofit/>
          </a:bodyPr>
          <a:lstStyle>
            <a:lvl1pPr algn="dist" defTabSz="914400" rtl="0" eaLnBrk="1" fontAlgn="auto" latinLnBrk="0" hangingPunct="1">
              <a:lnSpc>
                <a:spcPct val="100000"/>
              </a:lnSpc>
              <a:spcBef>
                <a:spcPct val="0"/>
              </a:spcBef>
              <a:buNone/>
              <a:defRPr sz="4800" b="0" u="none" strike="noStrike" kern="1200" cap="none" spc="200" normalizeH="0" baseline="0">
                <a:solidFill>
                  <a:schemeClr val="tx1">
                    <a:lumMod val="85000"/>
                    <a:lumOff val="15000"/>
                  </a:schemeClr>
                </a:solidFill>
                <a:uFillTx/>
                <a:latin typeface="微软雅黑" panose="020B0503020204020204" charset="-122"/>
                <a:ea typeface="汉仪旗黑-85S" panose="00020600040101010101" pitchFamily="18" charset="-122"/>
                <a:cs typeface="+mj-cs"/>
              </a:defRPr>
            </a:lvl1pPr>
          </a:lstStyle>
          <a:p>
            <a:pPr marL="0" marR="0" lvl="0" indent="0" algn="dist" defTabSz="914400" rtl="0" eaLnBrk="1" fontAlgn="auto" latinLnBrk="0" hangingPunct="1">
              <a:lnSpc>
                <a:spcPct val="100000"/>
              </a:lnSpc>
              <a:spcBef>
                <a:spcPct val="0"/>
              </a:spcBef>
              <a:spcAft>
                <a:spcPts val="0"/>
              </a:spcAft>
              <a:buClrTx/>
              <a:buSzTx/>
              <a:buFontTx/>
              <a:buNone/>
            </a:pPr>
            <a:r>
              <a:rPr kumimoji="0" lang="en-US" altLang="zh-CN" b="1" i="0" baseline="0" noProof="0">
                <a:ln>
                  <a:noFill/>
                </a:ln>
                <a:solidFill>
                  <a:schemeClr val="accent1"/>
                </a:solidFill>
                <a:effectLst/>
                <a:uLnTx/>
                <a:uFillTx/>
                <a:latin typeface="Arial" panose="020B0604020202020204" pitchFamily="34" charset="0"/>
                <a:ea typeface="微软雅黑" panose="020B0503020204020204" charset="-122"/>
                <a:cs typeface="+mj-cs"/>
              </a:rPr>
              <a:t>PART 01</a:t>
            </a:r>
            <a:endParaRPr kumimoji="0" lang="en-US" altLang="zh-CN" b="1" i="0" baseline="0" noProof="0">
              <a:ln>
                <a:noFill/>
              </a:ln>
              <a:solidFill>
                <a:schemeClr val="accent1"/>
              </a:solidFill>
              <a:effectLst/>
              <a:uLnTx/>
              <a:uFillTx/>
              <a:latin typeface="Arial" panose="020B0604020202020204" pitchFamily="34" charset="0"/>
              <a:ea typeface="微软雅黑" panose="020B0503020204020204" charset="-122"/>
              <a:cs typeface="+mj-cs"/>
            </a:endParaRPr>
          </a:p>
        </p:txBody>
      </p:sp>
      <p:sp>
        <p:nvSpPr>
          <p:cNvPr id="3" name="标题 2"/>
          <p:cNvSpPr>
            <a:spLocks noGrp="1"/>
          </p:cNvSpPr>
          <p:nvPr>
            <p:ph type="ctrTitle" idx="14"/>
            <p:custDataLst>
              <p:tags r:id="rId2"/>
            </p:custDataLst>
          </p:nvPr>
        </p:nvSpPr>
        <p:spPr/>
        <p:txBody>
          <a:bodyPr wrap="square">
            <a:normAutofit fontScale="90000"/>
          </a:bodyPr>
          <a:lstStyle/>
          <a:p>
            <a:pPr marL="0" indent="0" algn="ctr">
              <a:lnSpc>
                <a:spcPct val="100000"/>
              </a:lnSpc>
              <a:spcBef>
                <a:spcPts val="0"/>
              </a:spcBef>
              <a:spcAft>
                <a:spcPts val="0"/>
              </a:spcAft>
              <a:buSzPct val="100000"/>
              <a:buNone/>
            </a:pPr>
            <a:r>
              <a:rPr lang="zh-CN" altLang="zh-CN" sz="4400" dirty="0">
                <a:solidFill>
                  <a:schemeClr val="accent1"/>
                </a:solidFill>
                <a:sym typeface="+mn-ea"/>
              </a:rPr>
              <a:t>识读楼梯构件平法施工图</a:t>
            </a:r>
            <a:endParaRPr lang="zh-CN" altLang="zh-CN" sz="4400" dirty="0">
              <a:solidFill>
                <a:schemeClr val="accent1"/>
              </a:solidFill>
              <a:sym typeface="+mn-ea"/>
            </a:endParaRPr>
          </a:p>
        </p:txBody>
      </p:sp>
    </p:spTree>
    <p:custDataLst>
      <p:tags r:id="rId3"/>
    </p:custData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pPr algn="r"/>
            <a:r>
              <a:rPr lang="zh-CN" altLang="en-US">
                <a:solidFill>
                  <a:schemeClr val="tx1">
                    <a:lumMod val="50000"/>
                    <a:lumOff val="50000"/>
                  </a:schemeClr>
                </a:solidFill>
              </a:rPr>
              <a:t>钢筋绑扎</a:t>
            </a:r>
            <a:endParaRPr lang="zh-CN" altLang="en-US">
              <a:solidFill>
                <a:schemeClr val="tx1">
                  <a:lumMod val="50000"/>
                  <a:lumOff val="50000"/>
                </a:schemeClr>
              </a:solidFill>
            </a:endParaRPr>
          </a:p>
        </p:txBody>
      </p:sp>
      <p:sp>
        <p:nvSpPr>
          <p:cNvPr id="3" name="内容占位符 2"/>
          <p:cNvSpPr>
            <a:spLocks noGrp="1"/>
          </p:cNvSpPr>
          <p:nvPr>
            <p:ph idx="1"/>
          </p:nvPr>
        </p:nvSpPr>
        <p:spPr>
          <a:xfrm>
            <a:off x="673100" y="1469390"/>
            <a:ext cx="3983355" cy="5388610"/>
          </a:xfrm>
        </p:spPr>
        <p:txBody>
          <a:bodyPr/>
          <a:lstStyle/>
          <a:p>
            <a:pPr marL="0" indent="0">
              <a:lnSpc>
                <a:spcPct val="150000"/>
              </a:lnSpc>
              <a:buNone/>
            </a:pPr>
            <a:r>
              <a:rPr lang="en-US" altLang="zh-CN" b="1">
                <a:sym typeface="+mn-ea"/>
              </a:rPr>
              <a:t>2.</a:t>
            </a:r>
            <a:r>
              <a:rPr altLang="zh-CN" b="1">
                <a:sym typeface="+mn-ea"/>
              </a:rPr>
              <a:t>钢筋绑扎</a:t>
            </a:r>
            <a:endParaRPr lang="zh-CN" altLang="zh-CN" dirty="0"/>
          </a:p>
          <a:p>
            <a:pPr lvl="0">
              <a:lnSpc>
                <a:spcPct val="150000"/>
              </a:lnSpc>
            </a:pPr>
            <a:r>
              <a:rPr altLang="zh-CN" b="1">
                <a:sym typeface="+mn-ea"/>
              </a:rPr>
              <a:t>绑扎顺序</a:t>
            </a:r>
            <a:r>
              <a:rPr altLang="zh-CN">
                <a:sym typeface="+mn-ea"/>
              </a:rPr>
              <a:t>：</a:t>
            </a:r>
            <a:endParaRPr lang="zh-CN" altLang="zh-CN" dirty="0"/>
          </a:p>
          <a:p>
            <a:pPr lvl="0">
              <a:lnSpc>
                <a:spcPct val="150000"/>
              </a:lnSpc>
            </a:pPr>
            <a:r>
              <a:rPr altLang="zh-CN">
                <a:sym typeface="+mn-ea"/>
              </a:rPr>
              <a:t>在分布筋上摆放底筋</a:t>
            </a:r>
            <a:endParaRPr lang="zh-CN" altLang="zh-CN" dirty="0"/>
          </a:p>
          <a:p>
            <a:pPr lvl="0">
              <a:lnSpc>
                <a:spcPct val="150000"/>
              </a:lnSpc>
            </a:pPr>
            <a:r>
              <a:rPr altLang="zh-CN">
                <a:sym typeface="+mn-ea"/>
              </a:rPr>
              <a:t>绑扎分布筋与底筋</a:t>
            </a:r>
            <a:endParaRPr lang="zh-CN" altLang="zh-CN" dirty="0"/>
          </a:p>
          <a:p>
            <a:pPr lvl="0">
              <a:lnSpc>
                <a:spcPct val="150000"/>
              </a:lnSpc>
            </a:pPr>
            <a:r>
              <a:rPr altLang="zh-CN">
                <a:sym typeface="+mn-ea"/>
              </a:rPr>
              <a:t>画线绑扎其余分布筋底筋</a:t>
            </a:r>
            <a:endParaRPr lang="zh-CN" altLang="zh-CN" dirty="0"/>
          </a:p>
          <a:p>
            <a:pPr lvl="0">
              <a:lnSpc>
                <a:spcPct val="150000"/>
              </a:lnSpc>
            </a:pPr>
            <a:r>
              <a:rPr altLang="zh-CN">
                <a:sym typeface="+mn-ea"/>
              </a:rPr>
              <a:t>在分布筋上摆放上筋</a:t>
            </a:r>
            <a:endParaRPr lang="zh-CN" altLang="zh-CN" dirty="0"/>
          </a:p>
          <a:p>
            <a:pPr lvl="0">
              <a:lnSpc>
                <a:spcPct val="150000"/>
              </a:lnSpc>
            </a:pPr>
            <a:r>
              <a:rPr altLang="zh-CN">
                <a:sym typeface="+mn-ea"/>
              </a:rPr>
              <a:t>画线绑扎其余分布筋上筋</a:t>
            </a:r>
            <a:endParaRPr lang="zh-CN" altLang="zh-CN" dirty="0"/>
          </a:p>
          <a:p>
            <a:endParaRPr lang="zh-CN" altLang="en-US"/>
          </a:p>
        </p:txBody>
      </p:sp>
      <p:pic>
        <p:nvPicPr>
          <p:cNvPr id="4" name="图片 3"/>
          <p:cNvPicPr>
            <a:picLocks noChangeAspect="1"/>
          </p:cNvPicPr>
          <p:nvPr/>
        </p:nvPicPr>
        <p:blipFill>
          <a:blip r:embed="rId1"/>
          <a:stretch>
            <a:fillRect/>
          </a:stretch>
        </p:blipFill>
        <p:spPr>
          <a:xfrm>
            <a:off x="5305425" y="1558925"/>
            <a:ext cx="5686425" cy="3952240"/>
          </a:xfrm>
          <a:prstGeom prst="rect">
            <a:avLst/>
          </a:prstGeom>
        </p:spPr>
      </p:pic>
      <p:sp>
        <p:nvSpPr>
          <p:cNvPr id="5" name="标题 1"/>
          <p:cNvSpPr>
            <a:spLocks noGrp="1"/>
          </p:cNvSpPr>
          <p:nvPr/>
        </p:nvSpPr>
        <p:spPr>
          <a:xfrm>
            <a:off x="1181735" y="313055"/>
            <a:ext cx="4658995" cy="69977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1" i="0" kern="1200" baseline="0">
                <a:solidFill>
                  <a:srgbClr val="071F65"/>
                </a:solidFill>
                <a:effectLst/>
                <a:latin typeface="Arial Black" panose="020B0A04020102020204" pitchFamily="34" charset="0"/>
                <a:ea typeface="微软雅黑" panose="020B0503020204020204" charset="-122"/>
                <a:cs typeface="+mj-cs"/>
              </a:defRPr>
            </a:lvl1pPr>
          </a:lstStyle>
          <a:p>
            <a:r>
              <a:rPr lang="zh-CN" altLang="en-US" dirty="0">
                <a:solidFill>
                  <a:srgbClr val="000000"/>
                </a:solidFill>
                <a:latin typeface="微软雅黑" panose="020B0503020204020204" charset="-122"/>
                <a:sym typeface="+mn-ea"/>
              </a:rPr>
              <a:t>钢筋绑扎实训</a:t>
            </a:r>
            <a:endParaRPr lang="zh-CN" altLang="en-US" dirty="0">
              <a:solidFill>
                <a:srgbClr val="000000"/>
              </a:solidFill>
              <a:latin typeface="微软雅黑" panose="020B0503020204020204" charset="-122"/>
              <a:ea typeface="微软雅黑" panose="020B0503020204020204" charset="-122"/>
            </a:endParaRPr>
          </a:p>
        </p:txBody>
      </p:sp>
      <p:sp>
        <p:nvSpPr>
          <p:cNvPr id="8" name="任意多边形 21"/>
          <p:cNvSpPr>
            <a:spLocks noChangeArrowheads="1"/>
          </p:cNvSpPr>
          <p:nvPr>
            <p:custDataLst>
              <p:tags r:id="rId2"/>
            </p:custDataLst>
          </p:nvPr>
        </p:nvSpPr>
        <p:spPr bwMode="auto">
          <a:xfrm>
            <a:off x="673100" y="408305"/>
            <a:ext cx="447040" cy="509270"/>
          </a:xfrm>
          <a:custGeom>
            <a:avLst/>
            <a:gdLst>
              <a:gd name="T0" fmla="*/ 282132 w 561608"/>
              <a:gd name="T1" fmla="*/ 0 h 649318"/>
              <a:gd name="T2" fmla="*/ 560345 w 561608"/>
              <a:gd name="T3" fmla="*/ 159704 h 649318"/>
              <a:gd name="T4" fmla="*/ 560345 w 561608"/>
              <a:gd name="T5" fmla="*/ 485658 h 649318"/>
              <a:gd name="T6" fmla="*/ 282132 w 561608"/>
              <a:gd name="T7" fmla="*/ 649288 h 649318"/>
              <a:gd name="T8" fmla="*/ 0 w 561608"/>
              <a:gd name="T9" fmla="*/ 485658 h 649318"/>
              <a:gd name="T10" fmla="*/ 0 w 561608"/>
              <a:gd name="T11" fmla="*/ 159704 h 649318"/>
              <a:gd name="T12" fmla="*/ 0 60000 65536"/>
              <a:gd name="T13" fmla="*/ 0 60000 65536"/>
              <a:gd name="T14" fmla="*/ 0 60000 65536"/>
              <a:gd name="T15" fmla="*/ 0 60000 65536"/>
              <a:gd name="T16" fmla="*/ 0 60000 65536"/>
              <a:gd name="T17" fmla="*/ 0 60000 65536"/>
              <a:gd name="T18" fmla="*/ 0 w 561608"/>
              <a:gd name="T19" fmla="*/ 0 h 649318"/>
              <a:gd name="T20" fmla="*/ 561608 w 561608"/>
              <a:gd name="T21" fmla="*/ 649318 h 649318"/>
            </a:gdLst>
            <a:ahLst/>
            <a:cxnLst>
              <a:cxn ang="T12">
                <a:pos x="T0" y="T1"/>
              </a:cxn>
              <a:cxn ang="T13">
                <a:pos x="T2" y="T3"/>
              </a:cxn>
              <a:cxn ang="T14">
                <a:pos x="T4" y="T5"/>
              </a:cxn>
              <a:cxn ang="T15">
                <a:pos x="T6" y="T7"/>
              </a:cxn>
              <a:cxn ang="T16">
                <a:pos x="T8" y="T9"/>
              </a:cxn>
              <a:cxn ang="T17">
                <a:pos x="T10" y="T11"/>
              </a:cxn>
            </a:cxnLst>
            <a:rect l="T18" t="T19" r="T20" b="T21"/>
            <a:pathLst>
              <a:path w="561608" h="649318">
                <a:moveTo>
                  <a:pt x="282768" y="0"/>
                </a:moveTo>
                <a:lnTo>
                  <a:pt x="561608" y="159711"/>
                </a:lnTo>
                <a:lnTo>
                  <a:pt x="561608" y="485680"/>
                </a:lnTo>
                <a:lnTo>
                  <a:pt x="282768" y="649318"/>
                </a:lnTo>
                <a:lnTo>
                  <a:pt x="0" y="485680"/>
                </a:lnTo>
                <a:lnTo>
                  <a:pt x="0" y="159711"/>
                </a:lnTo>
                <a:lnTo>
                  <a:pt x="282768"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ormAutofit fontScale="70000"/>
          </a:bodyP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r>
              <a:rPr lang="en-US" sz="3200">
                <a:solidFill>
                  <a:schemeClr val="lt1"/>
                </a:solidFill>
                <a:latin typeface="微软雅黑" panose="020B0503020204020204" charset="-122"/>
                <a:ea typeface="微软雅黑" panose="020B0503020204020204" charset="-122"/>
              </a:rPr>
              <a:t>3</a:t>
            </a:r>
            <a:endParaRPr lang="en-US" altLang="en-US" sz="3200">
              <a:solidFill>
                <a:schemeClr val="lt1"/>
              </a:solidFill>
              <a:latin typeface="微软雅黑" panose="020B0503020204020204" charset="-122"/>
              <a:ea typeface="微软雅黑" panose="020B0503020204020204" charset="-122"/>
            </a:endParaRPr>
          </a:p>
        </p:txBody>
      </p:sp>
    </p:spTree>
    <p:custDataLst>
      <p:tags r:id="rId3"/>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idx="13"/>
            <p:custDataLst>
              <p:tags r:id="rId1"/>
            </p:custDataLst>
          </p:nvPr>
        </p:nvSpPr>
        <p:spPr>
          <a:xfrm>
            <a:off x="1215540" y="2562560"/>
            <a:ext cx="4359775" cy="1172174"/>
          </a:xfrm>
        </p:spPr>
        <p:txBody>
          <a:bodyPr wrap="square">
            <a:normAutofit/>
          </a:bodyPr>
          <a:p>
            <a:pPr marL="0" indent="0" algn="l">
              <a:lnSpc>
                <a:spcPct val="100000"/>
              </a:lnSpc>
              <a:spcBef>
                <a:spcPts val="0"/>
              </a:spcBef>
              <a:spcAft>
                <a:spcPts val="0"/>
              </a:spcAft>
              <a:buSzPct val="100000"/>
              <a:buNone/>
            </a:pPr>
            <a:r>
              <a:rPr lang="zh-CN" sz="6530" strike="noStrike" baseline="0" dirty="0">
                <a:solidFill>
                  <a:schemeClr val="accent1"/>
                </a:solidFill>
              </a:rPr>
              <a:t>谢谢</a:t>
            </a:r>
            <a:r>
              <a:rPr lang="en-US" altLang="zh-CN" sz="6530" strike="noStrike" baseline="0" dirty="0">
                <a:solidFill>
                  <a:schemeClr val="accent1"/>
                </a:solidFill>
              </a:rPr>
              <a:t>!</a:t>
            </a:r>
            <a:endParaRPr lang="en-US" altLang="zh-CN" sz="6530" strike="noStrike" baseline="0" dirty="0">
              <a:solidFill>
                <a:schemeClr val="accent1"/>
              </a:solidFill>
            </a:endParaRPr>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sp>
        <p:nvSpPr>
          <p:cNvPr id="10244" name="Text Box 4"/>
          <p:cNvSpPr txBox="1">
            <a:spLocks noChangeArrowheads="1"/>
          </p:cNvSpPr>
          <p:nvPr>
            <p:custDataLst>
              <p:tags r:id="rId7"/>
            </p:custDataLst>
          </p:nvPr>
        </p:nvSpPr>
        <p:spPr bwMode="auto">
          <a:xfrm>
            <a:off x="1684655" y="1941513"/>
            <a:ext cx="5410200" cy="460375"/>
          </a:xfrm>
          <a:prstGeom prst="rect">
            <a:avLst/>
          </a:prstGeom>
          <a:noFill/>
          <a:ln w="9525">
            <a:noFill/>
            <a:miter lim="800000"/>
          </a:ln>
          <a:effectLst/>
        </p:spPr>
        <p:txBody>
          <a:bodyPr>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spcBef>
                <a:spcPct val="50000"/>
              </a:spcBef>
            </a:pPr>
            <a:r>
              <a:rPr lang="zh-CN" altLang="en-US" sz="2400">
                <a:solidFill>
                  <a:schemeClr val="accent1"/>
                </a:solidFill>
                <a:latin typeface="微软雅黑" panose="020B0503020204020204" charset="-122"/>
                <a:ea typeface="微软雅黑" panose="020B0503020204020204" charset="-122"/>
              </a:rPr>
              <a:t>（一）楼梯构件的平法表达方式</a:t>
            </a:r>
            <a:endParaRPr lang="zh-CN" altLang="en-US" sz="2400">
              <a:solidFill>
                <a:schemeClr val="accent1"/>
              </a:solidFill>
              <a:latin typeface="微软雅黑" panose="020B0503020204020204" charset="-122"/>
              <a:ea typeface="微软雅黑" panose="020B0503020204020204" charset="-122"/>
            </a:endParaRPr>
          </a:p>
        </p:txBody>
      </p:sp>
      <p:sp>
        <p:nvSpPr>
          <p:cNvPr id="10246" name="Text Box 6"/>
          <p:cNvSpPr txBox="1">
            <a:spLocks noChangeArrowheads="1"/>
          </p:cNvSpPr>
          <p:nvPr>
            <p:custDataLst>
              <p:tags r:id="rId8"/>
            </p:custDataLst>
          </p:nvPr>
        </p:nvSpPr>
        <p:spPr bwMode="auto">
          <a:xfrm>
            <a:off x="1865630" y="2652713"/>
            <a:ext cx="9144000" cy="398780"/>
          </a:xfrm>
          <a:prstGeom prst="rect">
            <a:avLst/>
          </a:prstGeom>
          <a:noFill/>
          <a:ln w="9525">
            <a:noFill/>
            <a:miter lim="800000"/>
          </a:ln>
          <a:effectLst/>
        </p:spPr>
        <p:txBody>
          <a:bodyPr>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spcBef>
                <a:spcPct val="50000"/>
              </a:spcBef>
            </a:pPr>
            <a:r>
              <a:rPr lang="zh-CN" altLang="en-US" sz="2000" b="1" dirty="0">
                <a:solidFill>
                  <a:schemeClr val="dk1"/>
                </a:solidFill>
                <a:latin typeface="微软雅黑" panose="020B0503020204020204" charset="-122"/>
                <a:ea typeface="微软雅黑" panose="020B0503020204020204" charset="-122"/>
              </a:rPr>
              <a:t>楼梯构件的平法表达方式有</a:t>
            </a:r>
            <a:r>
              <a:rPr lang="zh-CN" altLang="en-US" sz="2000" b="1" u="sng" dirty="0">
                <a:solidFill>
                  <a:schemeClr val="tx1"/>
                </a:solidFill>
                <a:latin typeface="微软雅黑" panose="020B0503020204020204" charset="-122"/>
                <a:ea typeface="微软雅黑" panose="020B0503020204020204" charset="-122"/>
              </a:rPr>
              <a:t>平面注写</a:t>
            </a:r>
            <a:r>
              <a:rPr lang="zh-CN" altLang="en-US" sz="2000" b="1" dirty="0">
                <a:solidFill>
                  <a:schemeClr val="tx1"/>
                </a:solidFill>
                <a:latin typeface="微软雅黑" panose="020B0503020204020204" charset="-122"/>
                <a:ea typeface="微软雅黑" panose="020B0503020204020204" charset="-122"/>
              </a:rPr>
              <a:t>方式、</a:t>
            </a:r>
            <a:r>
              <a:rPr lang="zh-CN" altLang="en-US" sz="2000" b="1" u="sng" dirty="0">
                <a:solidFill>
                  <a:schemeClr val="tx1"/>
                </a:solidFill>
                <a:latin typeface="微软雅黑" panose="020B0503020204020204" charset="-122"/>
                <a:ea typeface="微软雅黑" panose="020B0503020204020204" charset="-122"/>
              </a:rPr>
              <a:t>剖面注写</a:t>
            </a:r>
            <a:r>
              <a:rPr lang="zh-CN" altLang="en-US" sz="2000" b="1" dirty="0">
                <a:solidFill>
                  <a:schemeClr val="tx1"/>
                </a:solidFill>
                <a:latin typeface="微软雅黑" panose="020B0503020204020204" charset="-122"/>
                <a:ea typeface="微软雅黑" panose="020B0503020204020204" charset="-122"/>
              </a:rPr>
              <a:t>方式和</a:t>
            </a:r>
            <a:r>
              <a:rPr lang="zh-CN" altLang="en-US" sz="2000" b="1" u="sng" dirty="0">
                <a:solidFill>
                  <a:schemeClr val="tx1"/>
                </a:solidFill>
                <a:latin typeface="微软雅黑" panose="020B0503020204020204" charset="-122"/>
                <a:ea typeface="微软雅黑" panose="020B0503020204020204" charset="-122"/>
              </a:rPr>
              <a:t>列表注写</a:t>
            </a:r>
            <a:r>
              <a:rPr lang="zh-CN" altLang="en-US" sz="2000" b="1" dirty="0">
                <a:solidFill>
                  <a:schemeClr val="dk1"/>
                </a:solidFill>
                <a:latin typeface="微软雅黑" panose="020B0503020204020204" charset="-122"/>
                <a:ea typeface="微软雅黑" panose="020B0503020204020204" charset="-122"/>
              </a:rPr>
              <a:t>方式三种。</a:t>
            </a:r>
            <a:endParaRPr lang="zh-CN" altLang="en-US" sz="2000" b="1" dirty="0">
              <a:solidFill>
                <a:schemeClr val="dk1"/>
              </a:solidFill>
              <a:latin typeface="微软雅黑" panose="020B0503020204020204" charset="-122"/>
              <a:ea typeface="微软雅黑" panose="020B0503020204020204" charset="-122"/>
            </a:endParaRPr>
          </a:p>
        </p:txBody>
      </p:sp>
      <p:sp>
        <p:nvSpPr>
          <p:cNvPr id="10247" name="Text Box 7"/>
          <p:cNvSpPr txBox="1">
            <a:spLocks noChangeArrowheads="1"/>
          </p:cNvSpPr>
          <p:nvPr>
            <p:custDataLst>
              <p:tags r:id="rId9"/>
            </p:custDataLst>
          </p:nvPr>
        </p:nvSpPr>
        <p:spPr bwMode="auto">
          <a:xfrm>
            <a:off x="1865630" y="3544253"/>
            <a:ext cx="3200400" cy="398780"/>
          </a:xfrm>
          <a:prstGeom prst="rect">
            <a:avLst/>
          </a:prstGeom>
          <a:noFill/>
          <a:ln w="9525">
            <a:noFill/>
            <a:miter lim="800000"/>
          </a:ln>
          <a:effectLst/>
        </p:spPr>
        <p:txBody>
          <a:bodyPr>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342900" indent="-342900">
              <a:spcBef>
                <a:spcPct val="50000"/>
              </a:spcBef>
            </a:pPr>
            <a:r>
              <a:rPr lang="en-US" altLang="zh-CN" sz="2000" b="1" dirty="0" smtClean="0">
                <a:solidFill>
                  <a:srgbClr val="71A9DF"/>
                </a:solidFill>
                <a:latin typeface="微软雅黑" panose="020B0503020204020204" charset="-122"/>
                <a:ea typeface="微软雅黑" panose="020B0503020204020204" charset="-122"/>
                <a:cs typeface="微软雅黑" panose="020B0503020204020204" charset="-122"/>
              </a:rPr>
              <a:t>1</a:t>
            </a:r>
            <a:r>
              <a:rPr lang="en-US" altLang="zh-CN" sz="2000" b="1" dirty="0">
                <a:solidFill>
                  <a:srgbClr val="71A9DF"/>
                </a:solidFill>
                <a:latin typeface="微软雅黑" panose="020B0503020204020204" charset="-122"/>
                <a:ea typeface="微软雅黑" panose="020B0503020204020204" charset="-122"/>
                <a:cs typeface="微软雅黑" panose="020B0503020204020204" charset="-122"/>
              </a:rPr>
              <a:t>.</a:t>
            </a:r>
            <a:r>
              <a:rPr lang="zh-CN" altLang="en-US" sz="2000" b="1" dirty="0" smtClean="0">
                <a:solidFill>
                  <a:srgbClr val="71A9DF"/>
                </a:solidFill>
                <a:latin typeface="微软雅黑" panose="020B0503020204020204" charset="-122"/>
                <a:ea typeface="微软雅黑" panose="020B0503020204020204" charset="-122"/>
                <a:cs typeface="微软雅黑" panose="020B0503020204020204" charset="-122"/>
              </a:rPr>
              <a:t>楼梯</a:t>
            </a:r>
            <a:r>
              <a:rPr lang="zh-CN" altLang="en-US" sz="2000" b="1" dirty="0">
                <a:solidFill>
                  <a:srgbClr val="71A9DF"/>
                </a:solidFill>
                <a:latin typeface="微软雅黑" panose="020B0503020204020204" charset="-122"/>
                <a:ea typeface="微软雅黑" panose="020B0503020204020204" charset="-122"/>
                <a:cs typeface="微软雅黑" panose="020B0503020204020204" charset="-122"/>
              </a:rPr>
              <a:t>构件平面注写方式</a:t>
            </a:r>
            <a:endParaRPr lang="zh-CN" altLang="en-US" sz="2000" b="1" dirty="0">
              <a:solidFill>
                <a:srgbClr val="71A9DF"/>
              </a:solidFill>
              <a:latin typeface="微软雅黑" panose="020B0503020204020204" charset="-122"/>
              <a:ea typeface="微软雅黑" panose="020B0503020204020204" charset="-122"/>
              <a:cs typeface="微软雅黑" panose="020B0503020204020204" charset="-122"/>
            </a:endParaRPr>
          </a:p>
        </p:txBody>
      </p:sp>
      <p:sp>
        <p:nvSpPr>
          <p:cNvPr id="10248" name="Text Box 8"/>
          <p:cNvSpPr txBox="1">
            <a:spLocks noChangeArrowheads="1"/>
          </p:cNvSpPr>
          <p:nvPr>
            <p:custDataLst>
              <p:tags r:id="rId10"/>
            </p:custDataLst>
          </p:nvPr>
        </p:nvSpPr>
        <p:spPr bwMode="auto">
          <a:xfrm>
            <a:off x="1865630" y="4024948"/>
            <a:ext cx="7848600" cy="1014730"/>
          </a:xfrm>
          <a:prstGeom prst="rect">
            <a:avLst/>
          </a:prstGeom>
          <a:noFill/>
          <a:ln w="9525">
            <a:noFill/>
            <a:miter lim="800000"/>
          </a:ln>
          <a:effectLst/>
        </p:spPr>
        <p:txBody>
          <a:bodyPr>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nSpc>
                <a:spcPct val="150000"/>
              </a:lnSpc>
              <a:spcBef>
                <a:spcPct val="50000"/>
              </a:spcBef>
            </a:pPr>
            <a:r>
              <a:rPr lang="zh-CN" altLang="en-US" sz="2000" b="1" dirty="0">
                <a:solidFill>
                  <a:schemeClr val="dk1"/>
                </a:solidFill>
                <a:latin typeface="微软雅黑" panose="020B0503020204020204" charset="-122"/>
                <a:ea typeface="微软雅黑" panose="020B0503020204020204" charset="-122"/>
                <a:cs typeface="微软雅黑" panose="020B0503020204020204" charset="-122"/>
              </a:rPr>
              <a:t>平面注写方式，系在楼梯平面布置图上注写截面尺寸和配筋具体数值的方式来表达楼梯施工图。包括集中标注和外围标注。</a:t>
            </a:r>
            <a:r>
              <a:rPr lang="zh-CN" altLang="en-US" dirty="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3" name="标题 1"/>
          <p:cNvSpPr>
            <a:spLocks noGrp="1"/>
          </p:cNvSpPr>
          <p:nvPr/>
        </p:nvSpPr>
        <p:spPr>
          <a:xfrm>
            <a:off x="1181735" y="313055"/>
            <a:ext cx="4658995" cy="69977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1" i="0" kern="1200" baseline="0">
                <a:solidFill>
                  <a:srgbClr val="071F65"/>
                </a:solidFill>
                <a:effectLst/>
                <a:latin typeface="Arial Black" panose="020B0A04020102020204" pitchFamily="34" charset="0"/>
                <a:ea typeface="微软雅黑" panose="020B0503020204020204" charset="-122"/>
                <a:cs typeface="+mj-cs"/>
              </a:defRPr>
            </a:lvl1pPr>
          </a:lstStyle>
          <a:p>
            <a:r>
              <a:rPr lang="zh-CN" altLang="en-US" dirty="0">
                <a:solidFill>
                  <a:srgbClr val="000000"/>
                </a:solidFill>
                <a:latin typeface="微软雅黑" panose="020B0503020204020204" charset="-122"/>
                <a:sym typeface="+mn-ea"/>
              </a:rPr>
              <a:t>识读楼梯构件平法施工图</a:t>
            </a:r>
            <a:endParaRPr lang="zh-CN" altLang="en-US" dirty="0">
              <a:solidFill>
                <a:srgbClr val="000000"/>
              </a:solidFill>
              <a:latin typeface="微软雅黑" panose="020B0503020204020204" charset="-122"/>
              <a:ea typeface="微软雅黑" panose="020B0503020204020204" charset="-122"/>
            </a:endParaRPr>
          </a:p>
        </p:txBody>
      </p:sp>
      <p:sp>
        <p:nvSpPr>
          <p:cNvPr id="5" name="任意多边形 21"/>
          <p:cNvSpPr>
            <a:spLocks noChangeArrowheads="1"/>
          </p:cNvSpPr>
          <p:nvPr>
            <p:custDataLst>
              <p:tags r:id="rId11"/>
            </p:custDataLst>
          </p:nvPr>
        </p:nvSpPr>
        <p:spPr bwMode="auto">
          <a:xfrm>
            <a:off x="673100" y="408305"/>
            <a:ext cx="447040" cy="509270"/>
          </a:xfrm>
          <a:custGeom>
            <a:avLst/>
            <a:gdLst>
              <a:gd name="T0" fmla="*/ 282132 w 561608"/>
              <a:gd name="T1" fmla="*/ 0 h 649318"/>
              <a:gd name="T2" fmla="*/ 560345 w 561608"/>
              <a:gd name="T3" fmla="*/ 159704 h 649318"/>
              <a:gd name="T4" fmla="*/ 560345 w 561608"/>
              <a:gd name="T5" fmla="*/ 485658 h 649318"/>
              <a:gd name="T6" fmla="*/ 282132 w 561608"/>
              <a:gd name="T7" fmla="*/ 649288 h 649318"/>
              <a:gd name="T8" fmla="*/ 0 w 561608"/>
              <a:gd name="T9" fmla="*/ 485658 h 649318"/>
              <a:gd name="T10" fmla="*/ 0 w 561608"/>
              <a:gd name="T11" fmla="*/ 159704 h 649318"/>
              <a:gd name="T12" fmla="*/ 0 60000 65536"/>
              <a:gd name="T13" fmla="*/ 0 60000 65536"/>
              <a:gd name="T14" fmla="*/ 0 60000 65536"/>
              <a:gd name="T15" fmla="*/ 0 60000 65536"/>
              <a:gd name="T16" fmla="*/ 0 60000 65536"/>
              <a:gd name="T17" fmla="*/ 0 60000 65536"/>
              <a:gd name="T18" fmla="*/ 0 w 561608"/>
              <a:gd name="T19" fmla="*/ 0 h 649318"/>
              <a:gd name="T20" fmla="*/ 561608 w 561608"/>
              <a:gd name="T21" fmla="*/ 649318 h 649318"/>
            </a:gdLst>
            <a:ahLst/>
            <a:cxnLst>
              <a:cxn ang="T12">
                <a:pos x="T0" y="T1"/>
              </a:cxn>
              <a:cxn ang="T13">
                <a:pos x="T2" y="T3"/>
              </a:cxn>
              <a:cxn ang="T14">
                <a:pos x="T4" y="T5"/>
              </a:cxn>
              <a:cxn ang="T15">
                <a:pos x="T6" y="T7"/>
              </a:cxn>
              <a:cxn ang="T16">
                <a:pos x="T8" y="T9"/>
              </a:cxn>
              <a:cxn ang="T17">
                <a:pos x="T10" y="T11"/>
              </a:cxn>
            </a:cxnLst>
            <a:rect l="T18" t="T19" r="T20" b="T21"/>
            <a:pathLst>
              <a:path w="561608" h="649318">
                <a:moveTo>
                  <a:pt x="282768" y="0"/>
                </a:moveTo>
                <a:lnTo>
                  <a:pt x="561608" y="159711"/>
                </a:lnTo>
                <a:lnTo>
                  <a:pt x="561608" y="485680"/>
                </a:lnTo>
                <a:lnTo>
                  <a:pt x="282768" y="649318"/>
                </a:lnTo>
                <a:lnTo>
                  <a:pt x="0" y="485680"/>
                </a:lnTo>
                <a:lnTo>
                  <a:pt x="0" y="159711"/>
                </a:lnTo>
                <a:lnTo>
                  <a:pt x="282768"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ormAutofit fontScale="70000"/>
          </a:bodyP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r>
              <a:rPr lang="en-US" sz="3200">
                <a:solidFill>
                  <a:schemeClr val="lt1"/>
                </a:solidFill>
                <a:latin typeface="微软雅黑" panose="020B0503020204020204" charset="-122"/>
                <a:ea typeface="微软雅黑" panose="020B0503020204020204" charset="-122"/>
              </a:rPr>
              <a:t>1</a:t>
            </a:r>
            <a:endParaRPr lang="en-US" altLang="en-US" sz="3200">
              <a:solidFill>
                <a:schemeClr val="lt1"/>
              </a:solidFill>
              <a:latin typeface="微软雅黑" panose="020B0503020204020204" charset="-122"/>
              <a:ea typeface="微软雅黑" panose="020B0503020204020204" charset="-122"/>
            </a:endParaRPr>
          </a:p>
        </p:txBody>
      </p:sp>
      <p:sp>
        <p:nvSpPr>
          <p:cNvPr id="2" name="文本框 1"/>
          <p:cNvSpPr txBox="1"/>
          <p:nvPr/>
        </p:nvSpPr>
        <p:spPr>
          <a:xfrm>
            <a:off x="5476240" y="408305"/>
            <a:ext cx="6096000" cy="460375"/>
          </a:xfrm>
          <a:prstGeom prst="rect">
            <a:avLst/>
          </a:prstGeom>
          <a:noFill/>
        </p:spPr>
        <p:txBody>
          <a:bodyPr wrap="square" rtlCol="0" anchor="t">
            <a:spAutoFit/>
          </a:bodyPr>
          <a:p>
            <a:pPr algn="r"/>
            <a:r>
              <a:rPr lang="zh-CN" altLang="en-US" sz="2400" b="1" spc="200">
                <a:solidFill>
                  <a:schemeClr val="bg1">
                    <a:lumMod val="50000"/>
                  </a:schemeClr>
                </a:solidFill>
                <a:uFillTx/>
                <a:latin typeface="Arial" panose="020B0604020202020204" pitchFamily="34" charset="0"/>
                <a:ea typeface="微软雅黑" panose="020B0503020204020204" charset="-122"/>
                <a:cs typeface="+mj-cs"/>
                <a:sym typeface="+mn-ea"/>
              </a:rPr>
              <a:t>楼梯施工图表示方法</a:t>
            </a:r>
            <a:endParaRPr lang="zh-CN" altLang="en-US" smtClean="0">
              <a:solidFill>
                <a:schemeClr val="bg1">
                  <a:lumMod val="50000"/>
                </a:schemeClr>
              </a:solidFill>
              <a:sym typeface="+mn-ea"/>
            </a:endParaRPr>
          </a:p>
        </p:txBody>
      </p:sp>
    </p:spTree>
    <p:custDataLst>
      <p:tags r:id="rId12"/>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sp>
        <p:nvSpPr>
          <p:cNvPr id="11268" name="Text Box 4"/>
          <p:cNvSpPr txBox="1">
            <a:spLocks noChangeArrowheads="1"/>
          </p:cNvSpPr>
          <p:nvPr>
            <p:custDataLst>
              <p:tags r:id="rId7"/>
            </p:custDataLst>
          </p:nvPr>
        </p:nvSpPr>
        <p:spPr bwMode="auto">
          <a:xfrm>
            <a:off x="1922780" y="1530350"/>
            <a:ext cx="8227695" cy="2784475"/>
          </a:xfrm>
          <a:prstGeom prst="rect">
            <a:avLst/>
          </a:prstGeom>
          <a:noFill/>
          <a:ln w="9525">
            <a:noFill/>
            <a:miter lim="800000"/>
          </a:ln>
          <a:effectLst/>
        </p:spPr>
        <p:txBody>
          <a:bodyPr wrap="squar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342900" indent="-342900">
              <a:lnSpc>
                <a:spcPct val="125000"/>
              </a:lnSpc>
              <a:spcBef>
                <a:spcPts val="0"/>
              </a:spcBef>
              <a:spcAft>
                <a:spcPts val="0"/>
              </a:spcAft>
            </a:pPr>
            <a:r>
              <a:rPr lang="zh-CN" altLang="en-US" sz="2000" b="1"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000" b="1"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2000" b="1" dirty="0">
                <a:solidFill>
                  <a:schemeClr val="dk1"/>
                </a:solidFill>
                <a:latin typeface="微软雅黑" panose="020B0503020204020204" charset="-122"/>
                <a:ea typeface="微软雅黑" panose="020B0503020204020204" charset="-122"/>
                <a:cs typeface="微软雅黑" panose="020B0503020204020204" charset="-122"/>
              </a:rPr>
              <a:t>）楼梯集中标注的内容有五项，具体规定如下：</a:t>
            </a:r>
            <a:endParaRPr lang="zh-CN" altLang="en-US" sz="2000" b="1" dirty="0">
              <a:solidFill>
                <a:schemeClr val="dk1"/>
              </a:solidFill>
              <a:latin typeface="微软雅黑" panose="020B0503020204020204" charset="-122"/>
              <a:ea typeface="微软雅黑" panose="020B0503020204020204" charset="-122"/>
              <a:cs typeface="微软雅黑" panose="020B0503020204020204" charset="-122"/>
            </a:endParaRPr>
          </a:p>
          <a:p>
            <a:pPr marL="342900" indent="-342900">
              <a:lnSpc>
                <a:spcPct val="125000"/>
              </a:lnSpc>
              <a:spcBef>
                <a:spcPts val="0"/>
              </a:spcBef>
              <a:spcAft>
                <a:spcPts val="0"/>
              </a:spcAft>
            </a:pPr>
            <a:r>
              <a:rPr lang="en-US" altLang="zh-CN" sz="2000" b="1"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2000" b="1" dirty="0" smtClean="0">
                <a:solidFill>
                  <a:schemeClr val="dk1"/>
                </a:solidFill>
                <a:latin typeface="微软雅黑" panose="020B0503020204020204" charset="-122"/>
                <a:ea typeface="微软雅黑" panose="020B0503020204020204" charset="-122"/>
                <a:cs typeface="微软雅黑" panose="020B0503020204020204" charset="-122"/>
              </a:rPr>
              <a:t>a.</a:t>
            </a:r>
            <a:r>
              <a:rPr lang="zh-CN" altLang="en-US" sz="2000" b="1" dirty="0" smtClean="0">
                <a:solidFill>
                  <a:schemeClr val="dk1"/>
                </a:solidFill>
                <a:latin typeface="微软雅黑" panose="020B0503020204020204" charset="-122"/>
                <a:ea typeface="微软雅黑" panose="020B0503020204020204" charset="-122"/>
                <a:cs typeface="微软雅黑" panose="020B0503020204020204" charset="-122"/>
              </a:rPr>
              <a:t>梯</a:t>
            </a:r>
            <a:r>
              <a:rPr lang="zh-CN" altLang="en-US" sz="2000" b="1" dirty="0">
                <a:solidFill>
                  <a:schemeClr val="dk1"/>
                </a:solidFill>
                <a:latin typeface="微软雅黑" panose="020B0503020204020204" charset="-122"/>
                <a:ea typeface="微软雅黑" panose="020B0503020204020204" charset="-122"/>
                <a:cs typeface="微软雅黑" panose="020B0503020204020204" charset="-122"/>
              </a:rPr>
              <a:t>板类型代号与序号，如</a:t>
            </a:r>
            <a:r>
              <a:rPr lang="en-US" altLang="zh-CN" sz="2000" b="1" dirty="0">
                <a:solidFill>
                  <a:schemeClr val="accent1">
                    <a:lumMod val="60000"/>
                    <a:lumOff val="40000"/>
                  </a:schemeClr>
                </a:solidFill>
                <a:latin typeface="微软雅黑" panose="020B0503020204020204" charset="-122"/>
                <a:ea typeface="微软雅黑" panose="020B0503020204020204" charset="-122"/>
                <a:cs typeface="微软雅黑" panose="020B0503020204020204" charset="-122"/>
              </a:rPr>
              <a:t>AT××</a:t>
            </a:r>
            <a:r>
              <a:rPr lang="zh-CN" altLang="en-US" sz="2000" b="1"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2000" b="1" dirty="0">
              <a:solidFill>
                <a:schemeClr val="dk1"/>
              </a:solidFill>
              <a:latin typeface="微软雅黑" panose="020B0503020204020204" charset="-122"/>
              <a:ea typeface="微软雅黑" panose="020B0503020204020204" charset="-122"/>
              <a:cs typeface="微软雅黑" panose="020B0503020204020204" charset="-122"/>
            </a:endParaRPr>
          </a:p>
          <a:p>
            <a:pPr marL="342900" indent="-342900">
              <a:lnSpc>
                <a:spcPct val="125000"/>
              </a:lnSpc>
              <a:spcBef>
                <a:spcPts val="0"/>
              </a:spcBef>
              <a:spcAft>
                <a:spcPts val="0"/>
              </a:spcAft>
            </a:pPr>
            <a:r>
              <a:rPr lang="en-US" altLang="zh-CN" sz="2000" b="1"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2000" b="1" dirty="0" smtClean="0">
                <a:solidFill>
                  <a:schemeClr val="dk1"/>
                </a:solidFill>
                <a:latin typeface="微软雅黑" panose="020B0503020204020204" charset="-122"/>
                <a:ea typeface="微软雅黑" panose="020B0503020204020204" charset="-122"/>
                <a:cs typeface="微软雅黑" panose="020B0503020204020204" charset="-122"/>
              </a:rPr>
              <a:t>b.</a:t>
            </a:r>
            <a:r>
              <a:rPr lang="zh-CN" altLang="en-US" sz="2000" b="1" dirty="0" smtClean="0">
                <a:solidFill>
                  <a:schemeClr val="dk1"/>
                </a:solidFill>
                <a:latin typeface="微软雅黑" panose="020B0503020204020204" charset="-122"/>
                <a:ea typeface="微软雅黑" panose="020B0503020204020204" charset="-122"/>
                <a:cs typeface="微软雅黑" panose="020B0503020204020204" charset="-122"/>
              </a:rPr>
              <a:t>梯</a:t>
            </a:r>
            <a:r>
              <a:rPr lang="zh-CN" altLang="en-US" sz="2000" b="1" dirty="0">
                <a:solidFill>
                  <a:schemeClr val="dk1"/>
                </a:solidFill>
                <a:latin typeface="微软雅黑" panose="020B0503020204020204" charset="-122"/>
                <a:ea typeface="微软雅黑" panose="020B0503020204020204" charset="-122"/>
                <a:cs typeface="微软雅黑" panose="020B0503020204020204" charset="-122"/>
              </a:rPr>
              <a:t>板厚度，注写为</a:t>
            </a:r>
            <a:r>
              <a:rPr lang="en-US" altLang="zh-CN" sz="2000" b="1" i="1" dirty="0">
                <a:solidFill>
                  <a:schemeClr val="accent1">
                    <a:lumMod val="60000"/>
                    <a:lumOff val="40000"/>
                  </a:schemeClr>
                </a:solidFill>
                <a:latin typeface="微软雅黑" panose="020B0503020204020204" charset="-122"/>
                <a:ea typeface="微软雅黑" panose="020B0503020204020204" charset="-122"/>
                <a:cs typeface="微软雅黑" panose="020B0503020204020204" charset="-122"/>
              </a:rPr>
              <a:t>h</a:t>
            </a:r>
            <a:r>
              <a:rPr lang="en-US" altLang="zh-CN" sz="2000" b="1" dirty="0">
                <a:solidFill>
                  <a:schemeClr val="accent1">
                    <a:lumMod val="60000"/>
                    <a:lumOff val="40000"/>
                  </a:schemeClr>
                </a:solidFill>
                <a:latin typeface="微软雅黑" panose="020B0503020204020204" charset="-122"/>
                <a:ea typeface="微软雅黑" panose="020B0503020204020204" charset="-122"/>
                <a:cs typeface="微软雅黑" panose="020B0503020204020204" charset="-122"/>
              </a:rPr>
              <a:t>=×××</a:t>
            </a:r>
            <a:r>
              <a:rPr lang="zh-CN" altLang="en-US" sz="2000" b="1" dirty="0">
                <a:solidFill>
                  <a:schemeClr val="dk1"/>
                </a:solidFill>
                <a:latin typeface="微软雅黑" panose="020B0503020204020204" charset="-122"/>
                <a:ea typeface="微软雅黑" panose="020B0503020204020204" charset="-122"/>
                <a:cs typeface="微软雅黑" panose="020B0503020204020204" charset="-122"/>
              </a:rPr>
              <a:t>。当为带平板的梯段与梯段板厚度和平板厚度不同时，可在梯段板厚度后面括号内以字母</a:t>
            </a:r>
            <a:r>
              <a:rPr lang="en-US" altLang="zh-CN" sz="2000" b="1" dirty="0">
                <a:solidFill>
                  <a:schemeClr val="accent1">
                    <a:lumMod val="60000"/>
                    <a:lumOff val="40000"/>
                  </a:schemeClr>
                </a:solidFill>
                <a:latin typeface="微软雅黑" panose="020B0503020204020204" charset="-122"/>
                <a:ea typeface="微软雅黑" panose="020B0503020204020204" charset="-122"/>
                <a:cs typeface="微软雅黑" panose="020B0503020204020204" charset="-122"/>
              </a:rPr>
              <a:t>P</a:t>
            </a:r>
            <a:r>
              <a:rPr lang="zh-CN" altLang="en-US" sz="2000" b="1" dirty="0">
                <a:solidFill>
                  <a:schemeClr val="dk1"/>
                </a:solidFill>
                <a:latin typeface="微软雅黑" panose="020B0503020204020204" charset="-122"/>
                <a:ea typeface="微软雅黑" panose="020B0503020204020204" charset="-122"/>
                <a:cs typeface="微软雅黑" panose="020B0503020204020204" charset="-122"/>
              </a:rPr>
              <a:t>打头注写平板厚度。</a:t>
            </a:r>
            <a:endParaRPr lang="zh-CN" altLang="en-US" sz="2000" b="1" dirty="0">
              <a:solidFill>
                <a:schemeClr val="dk1"/>
              </a:solidFill>
              <a:latin typeface="微软雅黑" panose="020B0503020204020204" charset="-122"/>
              <a:ea typeface="微软雅黑" panose="020B0503020204020204" charset="-122"/>
              <a:cs typeface="微软雅黑" panose="020B0503020204020204" charset="-122"/>
            </a:endParaRPr>
          </a:p>
          <a:p>
            <a:pPr marL="342900" indent="-342900">
              <a:lnSpc>
                <a:spcPct val="125000"/>
              </a:lnSpc>
              <a:spcBef>
                <a:spcPts val="0"/>
              </a:spcBef>
              <a:spcAft>
                <a:spcPts val="0"/>
              </a:spcAft>
            </a:pPr>
            <a:r>
              <a:rPr lang="en-US" altLang="zh-CN" sz="2000" b="1"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2000" b="1" dirty="0" smtClean="0">
                <a:solidFill>
                  <a:schemeClr val="dk1"/>
                </a:solidFill>
                <a:latin typeface="微软雅黑" panose="020B0503020204020204" charset="-122"/>
                <a:ea typeface="微软雅黑" panose="020B0503020204020204" charset="-122"/>
                <a:cs typeface="微软雅黑" panose="020B0503020204020204" charset="-122"/>
              </a:rPr>
              <a:t>c.</a:t>
            </a:r>
            <a:r>
              <a:rPr lang="zh-CN" altLang="en-US" sz="2000" b="1" dirty="0" smtClean="0">
                <a:solidFill>
                  <a:schemeClr val="dk1"/>
                </a:solidFill>
                <a:latin typeface="微软雅黑" panose="020B0503020204020204" charset="-122"/>
                <a:ea typeface="微软雅黑" panose="020B0503020204020204" charset="-122"/>
                <a:cs typeface="微软雅黑" panose="020B0503020204020204" charset="-122"/>
              </a:rPr>
              <a:t>踏步</a:t>
            </a:r>
            <a:r>
              <a:rPr lang="zh-CN" altLang="en-US" sz="2000" b="1" dirty="0">
                <a:solidFill>
                  <a:schemeClr val="dk1"/>
                </a:solidFill>
                <a:latin typeface="微软雅黑" panose="020B0503020204020204" charset="-122"/>
                <a:ea typeface="微软雅黑" panose="020B0503020204020204" charset="-122"/>
                <a:cs typeface="微软雅黑" panose="020B0503020204020204" charset="-122"/>
              </a:rPr>
              <a:t>段总高度和踏步级数之间以</a:t>
            </a:r>
            <a:r>
              <a:rPr lang="zh-CN" altLang="en-US" sz="2000" b="1" dirty="0">
                <a:ln>
                  <a:noFill/>
                </a:ln>
                <a:solidFill>
                  <a:schemeClr val="accent1">
                    <a:lumMod val="60000"/>
                    <a:lumOff val="40000"/>
                  </a:schemeClr>
                </a:solidFill>
                <a:effectLst/>
                <a:latin typeface="微软雅黑" panose="020B0503020204020204" charset="-122"/>
                <a:ea typeface="微软雅黑" panose="020B0503020204020204" charset="-122"/>
                <a:cs typeface="微软雅黑" panose="020B0503020204020204" charset="-122"/>
              </a:rPr>
              <a:t>“</a:t>
            </a:r>
            <a:r>
              <a:rPr lang="en-US" altLang="zh-CN" sz="2000" b="1" dirty="0">
                <a:ln>
                  <a:noFill/>
                </a:ln>
                <a:solidFill>
                  <a:schemeClr val="accent1">
                    <a:lumMod val="60000"/>
                    <a:lumOff val="40000"/>
                  </a:schemeClr>
                </a:solidFill>
                <a:effectLst/>
                <a:latin typeface="微软雅黑" panose="020B0503020204020204" charset="-122"/>
                <a:ea typeface="微软雅黑" panose="020B0503020204020204" charset="-122"/>
                <a:cs typeface="微软雅黑" panose="020B0503020204020204" charset="-122"/>
              </a:rPr>
              <a:t>/”</a:t>
            </a:r>
            <a:r>
              <a:rPr lang="zh-CN" altLang="en-US" sz="2000" b="1" dirty="0">
                <a:solidFill>
                  <a:schemeClr val="dk1"/>
                </a:solidFill>
                <a:latin typeface="微软雅黑" panose="020B0503020204020204" charset="-122"/>
                <a:ea typeface="微软雅黑" panose="020B0503020204020204" charset="-122"/>
                <a:cs typeface="微软雅黑" panose="020B0503020204020204" charset="-122"/>
              </a:rPr>
              <a:t>分隔。</a:t>
            </a:r>
            <a:endParaRPr lang="zh-CN" altLang="en-US" sz="2000" b="1" dirty="0">
              <a:solidFill>
                <a:schemeClr val="dk1"/>
              </a:solidFill>
              <a:latin typeface="微软雅黑" panose="020B0503020204020204" charset="-122"/>
              <a:ea typeface="微软雅黑" panose="020B0503020204020204" charset="-122"/>
              <a:cs typeface="微软雅黑" panose="020B0503020204020204" charset="-122"/>
            </a:endParaRPr>
          </a:p>
          <a:p>
            <a:pPr marL="342900" indent="-342900">
              <a:lnSpc>
                <a:spcPct val="125000"/>
              </a:lnSpc>
              <a:spcBef>
                <a:spcPts val="0"/>
              </a:spcBef>
              <a:spcAft>
                <a:spcPts val="0"/>
              </a:spcAft>
            </a:pPr>
            <a:r>
              <a:rPr lang="en-US" altLang="zh-CN" sz="2000" b="1"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2000" b="1" dirty="0" smtClean="0">
                <a:solidFill>
                  <a:schemeClr val="dk1"/>
                </a:solidFill>
                <a:latin typeface="微软雅黑" panose="020B0503020204020204" charset="-122"/>
                <a:ea typeface="微软雅黑" panose="020B0503020204020204" charset="-122"/>
                <a:cs typeface="微软雅黑" panose="020B0503020204020204" charset="-122"/>
              </a:rPr>
              <a:t>d.</a:t>
            </a:r>
            <a:r>
              <a:rPr lang="zh-CN" altLang="en-US" sz="2000" b="1" dirty="0" smtClean="0">
                <a:solidFill>
                  <a:schemeClr val="dk1"/>
                </a:solidFill>
                <a:latin typeface="微软雅黑" panose="020B0503020204020204" charset="-122"/>
                <a:ea typeface="微软雅黑" panose="020B0503020204020204" charset="-122"/>
                <a:cs typeface="微软雅黑" panose="020B0503020204020204" charset="-122"/>
              </a:rPr>
              <a:t>梯</a:t>
            </a:r>
            <a:r>
              <a:rPr lang="zh-CN" altLang="en-US" sz="2000" b="1" dirty="0">
                <a:solidFill>
                  <a:schemeClr val="dk1"/>
                </a:solidFill>
                <a:latin typeface="微软雅黑" panose="020B0503020204020204" charset="-122"/>
                <a:ea typeface="微软雅黑" panose="020B0503020204020204" charset="-122"/>
                <a:cs typeface="微软雅黑" panose="020B0503020204020204" charset="-122"/>
              </a:rPr>
              <a:t>板支座上部纵筋和下部纵筋之间以</a:t>
            </a:r>
            <a:r>
              <a:rPr lang="zh-CN" altLang="en-US" sz="2000" b="1" dirty="0">
                <a:ln>
                  <a:noFill/>
                </a:ln>
                <a:solidFill>
                  <a:schemeClr val="accent1">
                    <a:lumMod val="60000"/>
                    <a:lumOff val="40000"/>
                  </a:schemeClr>
                </a:solidFill>
                <a:latin typeface="微软雅黑" panose="020B0503020204020204" charset="-122"/>
                <a:ea typeface="微软雅黑" panose="020B0503020204020204" charset="-122"/>
                <a:cs typeface="微软雅黑" panose="020B0503020204020204" charset="-122"/>
              </a:rPr>
              <a:t>“；”</a:t>
            </a:r>
            <a:r>
              <a:rPr lang="zh-CN" altLang="en-US" sz="2000" b="1" dirty="0">
                <a:solidFill>
                  <a:schemeClr val="dk1"/>
                </a:solidFill>
                <a:latin typeface="微软雅黑" panose="020B0503020204020204" charset="-122"/>
                <a:ea typeface="微软雅黑" panose="020B0503020204020204" charset="-122"/>
                <a:cs typeface="微软雅黑" panose="020B0503020204020204" charset="-122"/>
              </a:rPr>
              <a:t>隔开。</a:t>
            </a:r>
            <a:endParaRPr lang="zh-CN" altLang="en-US" sz="2000" b="1" dirty="0">
              <a:solidFill>
                <a:schemeClr val="dk1"/>
              </a:solidFill>
              <a:latin typeface="微软雅黑" panose="020B0503020204020204" charset="-122"/>
              <a:ea typeface="微软雅黑" panose="020B0503020204020204" charset="-122"/>
              <a:cs typeface="微软雅黑" panose="020B0503020204020204" charset="-122"/>
            </a:endParaRPr>
          </a:p>
          <a:p>
            <a:pPr marL="342900" indent="-342900">
              <a:lnSpc>
                <a:spcPct val="125000"/>
              </a:lnSpc>
              <a:spcBef>
                <a:spcPts val="0"/>
              </a:spcBef>
              <a:spcAft>
                <a:spcPts val="0"/>
              </a:spcAft>
            </a:pPr>
            <a:r>
              <a:rPr lang="en-US" altLang="zh-CN" sz="2000" b="1"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2000" b="1" dirty="0" smtClean="0">
                <a:solidFill>
                  <a:schemeClr val="dk1"/>
                </a:solidFill>
                <a:latin typeface="微软雅黑" panose="020B0503020204020204" charset="-122"/>
                <a:ea typeface="微软雅黑" panose="020B0503020204020204" charset="-122"/>
                <a:cs typeface="微软雅黑" panose="020B0503020204020204" charset="-122"/>
              </a:rPr>
              <a:t>e.</a:t>
            </a:r>
            <a:r>
              <a:rPr lang="zh-CN" altLang="en-US" sz="2000" b="1" dirty="0" smtClean="0">
                <a:solidFill>
                  <a:schemeClr val="dk1"/>
                </a:solidFill>
                <a:latin typeface="微软雅黑" panose="020B0503020204020204" charset="-122"/>
                <a:ea typeface="微软雅黑" panose="020B0503020204020204" charset="-122"/>
                <a:cs typeface="微软雅黑" panose="020B0503020204020204" charset="-122"/>
              </a:rPr>
              <a:t>梯</a:t>
            </a:r>
            <a:r>
              <a:rPr lang="zh-CN" altLang="en-US" sz="2000" b="1" dirty="0">
                <a:solidFill>
                  <a:schemeClr val="dk1"/>
                </a:solidFill>
                <a:latin typeface="微软雅黑" panose="020B0503020204020204" charset="-122"/>
                <a:ea typeface="微软雅黑" panose="020B0503020204020204" charset="-122"/>
                <a:cs typeface="微软雅黑" panose="020B0503020204020204" charset="-122"/>
              </a:rPr>
              <a:t>板分布筋以</a:t>
            </a:r>
            <a:r>
              <a:rPr lang="en-US" altLang="zh-CN" sz="2000" b="1" dirty="0">
                <a:solidFill>
                  <a:schemeClr val="accent1">
                    <a:lumMod val="60000"/>
                    <a:lumOff val="40000"/>
                  </a:schemeClr>
                </a:solidFill>
                <a:latin typeface="微软雅黑" panose="020B0503020204020204" charset="-122"/>
                <a:ea typeface="微软雅黑" panose="020B0503020204020204" charset="-122"/>
                <a:cs typeface="微软雅黑" panose="020B0503020204020204" charset="-122"/>
              </a:rPr>
              <a:t>F</a:t>
            </a:r>
            <a:r>
              <a:rPr lang="zh-CN" altLang="en-US" sz="2000" b="1" dirty="0">
                <a:solidFill>
                  <a:schemeClr val="dk1"/>
                </a:solidFill>
                <a:latin typeface="微软雅黑" panose="020B0503020204020204" charset="-122"/>
                <a:ea typeface="微软雅黑" panose="020B0503020204020204" charset="-122"/>
                <a:cs typeface="微软雅黑" panose="020B0503020204020204" charset="-122"/>
              </a:rPr>
              <a:t>打头注写分布筋具体值，该项也可在图中统一说明。</a:t>
            </a:r>
            <a:endParaRPr lang="zh-CN" altLang="en-US" sz="2000" b="1"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1272" name="Text Box 8"/>
          <p:cNvSpPr txBox="1">
            <a:spLocks noChangeArrowheads="1"/>
          </p:cNvSpPr>
          <p:nvPr>
            <p:custDataLst>
              <p:tags r:id="rId8"/>
            </p:custDataLst>
          </p:nvPr>
        </p:nvSpPr>
        <p:spPr bwMode="auto">
          <a:xfrm>
            <a:off x="1998980" y="4730433"/>
            <a:ext cx="7924800" cy="1245235"/>
          </a:xfrm>
          <a:prstGeom prst="rect">
            <a:avLst/>
          </a:prstGeom>
          <a:noFill/>
          <a:ln w="9525">
            <a:noFill/>
            <a:miter lim="800000"/>
          </a:ln>
          <a:effectLst/>
        </p:spPr>
        <p:txBody>
          <a:bodyPr>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nSpc>
                <a:spcPct val="125000"/>
              </a:lnSpc>
              <a:spcBef>
                <a:spcPts val="50"/>
              </a:spcBef>
              <a:spcAft>
                <a:spcPts val="0"/>
              </a:spcAft>
            </a:pPr>
            <a:r>
              <a:rPr lang="zh-CN" altLang="en-US" sz="2000" b="1">
                <a:solidFill>
                  <a:schemeClr val="dk1"/>
                </a:solidFill>
                <a:latin typeface="微软雅黑" panose="020B0503020204020204" charset="-122"/>
                <a:ea typeface="微软雅黑" panose="020B0503020204020204" charset="-122"/>
                <a:cs typeface="微软雅黑" panose="020B0503020204020204" charset="-122"/>
              </a:rPr>
              <a:t>（</a:t>
            </a:r>
            <a:r>
              <a:rPr lang="en-US" altLang="zh-CN" sz="2000" b="1">
                <a:solidFill>
                  <a:schemeClr val="dk1"/>
                </a:solidFill>
                <a:latin typeface="微软雅黑" panose="020B0503020204020204" charset="-122"/>
                <a:ea typeface="微软雅黑" panose="020B0503020204020204" charset="-122"/>
                <a:cs typeface="微软雅黑" panose="020B0503020204020204" charset="-122"/>
              </a:rPr>
              <a:t>2</a:t>
            </a:r>
            <a:r>
              <a:rPr lang="zh-CN" altLang="en-US" sz="2000" b="1">
                <a:solidFill>
                  <a:schemeClr val="dk1"/>
                </a:solidFill>
                <a:latin typeface="微软雅黑" panose="020B0503020204020204" charset="-122"/>
                <a:ea typeface="微软雅黑" panose="020B0503020204020204" charset="-122"/>
                <a:cs typeface="微软雅黑" panose="020B0503020204020204" charset="-122"/>
              </a:rPr>
              <a:t>）楼梯外围标注的内容，包括楼梯间的平面尺寸、楼层结构标高、层间结构标高、楼梯的上下方向、梯板的平面几何尺寸、平台板配筋、梯梁及梯柱配筋等。</a:t>
            </a:r>
            <a:endParaRPr lang="zh-CN" altLang="en-US" sz="2000" b="1">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3" name="标题 1"/>
          <p:cNvSpPr>
            <a:spLocks noGrp="1"/>
          </p:cNvSpPr>
          <p:nvPr/>
        </p:nvSpPr>
        <p:spPr>
          <a:xfrm>
            <a:off x="1181735" y="313055"/>
            <a:ext cx="4658995" cy="69977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1" i="0" kern="1200" baseline="0">
                <a:solidFill>
                  <a:srgbClr val="071F65"/>
                </a:solidFill>
                <a:effectLst/>
                <a:latin typeface="Arial Black" panose="020B0A04020102020204" pitchFamily="34" charset="0"/>
                <a:ea typeface="微软雅黑" panose="020B0503020204020204" charset="-122"/>
                <a:cs typeface="+mj-cs"/>
              </a:defRPr>
            </a:lvl1pPr>
          </a:lstStyle>
          <a:p>
            <a:r>
              <a:rPr lang="zh-CN" altLang="en-US" dirty="0">
                <a:solidFill>
                  <a:srgbClr val="000000"/>
                </a:solidFill>
                <a:latin typeface="微软雅黑" panose="020B0503020204020204" charset="-122"/>
                <a:sym typeface="+mn-ea"/>
              </a:rPr>
              <a:t>识读楼梯构件平法施工图</a:t>
            </a:r>
            <a:endParaRPr lang="zh-CN" altLang="en-US" dirty="0">
              <a:solidFill>
                <a:srgbClr val="000000"/>
              </a:solidFill>
              <a:latin typeface="微软雅黑" panose="020B0503020204020204" charset="-122"/>
              <a:ea typeface="微软雅黑" panose="020B0503020204020204" charset="-122"/>
            </a:endParaRPr>
          </a:p>
        </p:txBody>
      </p:sp>
      <p:sp>
        <p:nvSpPr>
          <p:cNvPr id="5" name="任意多边形 21"/>
          <p:cNvSpPr>
            <a:spLocks noChangeArrowheads="1"/>
          </p:cNvSpPr>
          <p:nvPr>
            <p:custDataLst>
              <p:tags r:id="rId9"/>
            </p:custDataLst>
          </p:nvPr>
        </p:nvSpPr>
        <p:spPr bwMode="auto">
          <a:xfrm>
            <a:off x="673100" y="408305"/>
            <a:ext cx="447040" cy="509270"/>
          </a:xfrm>
          <a:custGeom>
            <a:avLst/>
            <a:gdLst>
              <a:gd name="T0" fmla="*/ 282132 w 561608"/>
              <a:gd name="T1" fmla="*/ 0 h 649318"/>
              <a:gd name="T2" fmla="*/ 560345 w 561608"/>
              <a:gd name="T3" fmla="*/ 159704 h 649318"/>
              <a:gd name="T4" fmla="*/ 560345 w 561608"/>
              <a:gd name="T5" fmla="*/ 485658 h 649318"/>
              <a:gd name="T6" fmla="*/ 282132 w 561608"/>
              <a:gd name="T7" fmla="*/ 649288 h 649318"/>
              <a:gd name="T8" fmla="*/ 0 w 561608"/>
              <a:gd name="T9" fmla="*/ 485658 h 649318"/>
              <a:gd name="T10" fmla="*/ 0 w 561608"/>
              <a:gd name="T11" fmla="*/ 159704 h 649318"/>
              <a:gd name="T12" fmla="*/ 0 60000 65536"/>
              <a:gd name="T13" fmla="*/ 0 60000 65536"/>
              <a:gd name="T14" fmla="*/ 0 60000 65536"/>
              <a:gd name="T15" fmla="*/ 0 60000 65536"/>
              <a:gd name="T16" fmla="*/ 0 60000 65536"/>
              <a:gd name="T17" fmla="*/ 0 60000 65536"/>
              <a:gd name="T18" fmla="*/ 0 w 561608"/>
              <a:gd name="T19" fmla="*/ 0 h 649318"/>
              <a:gd name="T20" fmla="*/ 561608 w 561608"/>
              <a:gd name="T21" fmla="*/ 649318 h 649318"/>
            </a:gdLst>
            <a:ahLst/>
            <a:cxnLst>
              <a:cxn ang="T12">
                <a:pos x="T0" y="T1"/>
              </a:cxn>
              <a:cxn ang="T13">
                <a:pos x="T2" y="T3"/>
              </a:cxn>
              <a:cxn ang="T14">
                <a:pos x="T4" y="T5"/>
              </a:cxn>
              <a:cxn ang="T15">
                <a:pos x="T6" y="T7"/>
              </a:cxn>
              <a:cxn ang="T16">
                <a:pos x="T8" y="T9"/>
              </a:cxn>
              <a:cxn ang="T17">
                <a:pos x="T10" y="T11"/>
              </a:cxn>
            </a:cxnLst>
            <a:rect l="T18" t="T19" r="T20" b="T21"/>
            <a:pathLst>
              <a:path w="561608" h="649318">
                <a:moveTo>
                  <a:pt x="282768" y="0"/>
                </a:moveTo>
                <a:lnTo>
                  <a:pt x="561608" y="159711"/>
                </a:lnTo>
                <a:lnTo>
                  <a:pt x="561608" y="485680"/>
                </a:lnTo>
                <a:lnTo>
                  <a:pt x="282768" y="649318"/>
                </a:lnTo>
                <a:lnTo>
                  <a:pt x="0" y="485680"/>
                </a:lnTo>
                <a:lnTo>
                  <a:pt x="0" y="159711"/>
                </a:lnTo>
                <a:lnTo>
                  <a:pt x="282768"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ormAutofit fontScale="70000"/>
          </a:bodyP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r>
              <a:rPr lang="en-US" sz="3200">
                <a:solidFill>
                  <a:schemeClr val="lt1"/>
                </a:solidFill>
                <a:latin typeface="微软雅黑" panose="020B0503020204020204" charset="-122"/>
                <a:ea typeface="微软雅黑" panose="020B0503020204020204" charset="-122"/>
              </a:rPr>
              <a:t>1</a:t>
            </a:r>
            <a:endParaRPr lang="en-US" altLang="en-US" sz="3200">
              <a:solidFill>
                <a:schemeClr val="lt1"/>
              </a:solidFill>
              <a:latin typeface="微软雅黑" panose="020B0503020204020204" charset="-122"/>
              <a:ea typeface="微软雅黑" panose="020B0503020204020204" charset="-122"/>
            </a:endParaRPr>
          </a:p>
        </p:txBody>
      </p:sp>
      <p:sp>
        <p:nvSpPr>
          <p:cNvPr id="2" name="文本框 1"/>
          <p:cNvSpPr txBox="1"/>
          <p:nvPr/>
        </p:nvSpPr>
        <p:spPr>
          <a:xfrm>
            <a:off x="5476240" y="408305"/>
            <a:ext cx="6096000" cy="460375"/>
          </a:xfrm>
          <a:prstGeom prst="rect">
            <a:avLst/>
          </a:prstGeom>
          <a:noFill/>
        </p:spPr>
        <p:txBody>
          <a:bodyPr wrap="square" rtlCol="0" anchor="t">
            <a:spAutoFit/>
          </a:bodyPr>
          <a:p>
            <a:pPr algn="r"/>
            <a:r>
              <a:rPr lang="zh-CN" altLang="en-US" sz="2400" b="1" spc="200">
                <a:solidFill>
                  <a:schemeClr val="bg1">
                    <a:lumMod val="50000"/>
                  </a:schemeClr>
                </a:solidFill>
                <a:uFillTx/>
                <a:latin typeface="Arial" panose="020B0604020202020204" pitchFamily="34" charset="0"/>
                <a:ea typeface="微软雅黑" panose="020B0503020204020204" charset="-122"/>
                <a:cs typeface="+mj-cs"/>
                <a:sym typeface="+mn-ea"/>
              </a:rPr>
              <a:t>楼梯施工图表示方法</a:t>
            </a:r>
            <a:endParaRPr lang="zh-CN" altLang="en-US" smtClean="0">
              <a:solidFill>
                <a:schemeClr val="bg1">
                  <a:lumMod val="50000"/>
                </a:schemeClr>
              </a:solidFill>
              <a:sym typeface="+mn-ea"/>
            </a:endParaRPr>
          </a:p>
        </p:txBody>
      </p:sp>
    </p:spTree>
    <p:custDataLst>
      <p:tags r:id="rId10"/>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sp>
        <p:nvSpPr>
          <p:cNvPr id="12291" name="Rectangle 1"/>
          <p:cNvSpPr>
            <a:spLocks noChangeArrowheads="1"/>
          </p:cNvSpPr>
          <p:nvPr>
            <p:custDataLst>
              <p:tags r:id="rId7"/>
            </p:custDataLst>
          </p:nvPr>
        </p:nvSpPr>
        <p:spPr bwMode="auto">
          <a:xfrm>
            <a:off x="2781300" y="4352926"/>
            <a:ext cx="6858000" cy="398780"/>
          </a:xfrm>
          <a:prstGeom prst="rect">
            <a:avLst/>
          </a:prstGeom>
          <a:noFill/>
          <a:ln w="9525">
            <a:noFill/>
            <a:miter lim="800000"/>
          </a:ln>
        </p:spPr>
        <p:txBody>
          <a:bodyPr anchor="ctr">
            <a:spAutoFit/>
          </a:bodyPr>
          <a:lstStyle/>
          <a:p>
            <a:pPr indent="269875" algn="just"/>
            <a:endParaRPr lang="zh-CN" altLang="zh-CN" sz="2000" b="1">
              <a:solidFill>
                <a:schemeClr val="dk1"/>
              </a:solidFill>
              <a:latin typeface="微软雅黑" panose="020B0503020204020204" charset="-122"/>
              <a:ea typeface="微软雅黑" panose="020B0503020204020204" charset="-122"/>
              <a:cs typeface="Times New Roman" panose="02020603050405020304" pitchFamily="18" charset="0"/>
            </a:endParaRPr>
          </a:p>
        </p:txBody>
      </p:sp>
      <p:sp>
        <p:nvSpPr>
          <p:cNvPr id="12292" name="Text Box 4"/>
          <p:cNvSpPr txBox="1">
            <a:spLocks noChangeArrowheads="1"/>
          </p:cNvSpPr>
          <p:nvPr>
            <p:custDataLst>
              <p:tags r:id="rId8"/>
            </p:custDataLst>
          </p:nvPr>
        </p:nvSpPr>
        <p:spPr bwMode="auto">
          <a:xfrm>
            <a:off x="2552700" y="1534478"/>
            <a:ext cx="5638800" cy="398780"/>
          </a:xfrm>
          <a:prstGeom prst="rect">
            <a:avLst/>
          </a:prstGeom>
          <a:noFill/>
          <a:ln w="9525">
            <a:noFill/>
            <a:miter lim="800000"/>
          </a:ln>
          <a:effectLst/>
        </p:spPr>
        <p:txBody>
          <a:bodyPr>
            <a:spAutoFit/>
          </a:bodyPr>
          <a:lstStyle/>
          <a:p>
            <a:pPr marL="342900" indent="-342900"/>
            <a:r>
              <a:rPr lang="en-US" altLang="zh-CN" sz="2000" b="1" dirty="0" smtClean="0">
                <a:solidFill>
                  <a:srgbClr val="71A9DF"/>
                </a:solidFill>
                <a:latin typeface="微软雅黑" panose="020B0503020204020204" charset="-122"/>
                <a:ea typeface="微软雅黑" panose="020B0503020204020204" charset="-122"/>
                <a:cs typeface="微软雅黑" panose="020B0503020204020204" charset="-122"/>
              </a:rPr>
              <a:t>2.楼梯剖面注写方式</a:t>
            </a:r>
            <a:endParaRPr lang="zh-CN" altLang="en-US" sz="2400" b="1"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2293" name="Text Box 5"/>
          <p:cNvSpPr txBox="1">
            <a:spLocks noChangeArrowheads="1"/>
          </p:cNvSpPr>
          <p:nvPr>
            <p:custDataLst>
              <p:tags r:id="rId9"/>
            </p:custDataLst>
          </p:nvPr>
        </p:nvSpPr>
        <p:spPr bwMode="auto">
          <a:xfrm>
            <a:off x="2552700" y="2144395"/>
            <a:ext cx="6838950" cy="860425"/>
          </a:xfrm>
          <a:prstGeom prst="rect">
            <a:avLst/>
          </a:prstGeom>
          <a:noFill/>
          <a:ln w="9525">
            <a:noFill/>
            <a:miter lim="800000"/>
          </a:ln>
          <a:effectLst/>
        </p:spPr>
        <p:txBody>
          <a:bodyPr wrap="square">
            <a:spAutoFit/>
          </a:bodyPr>
          <a:lstStyle/>
          <a:p>
            <a:pPr indent="0" algn="l" fontAlgn="auto">
              <a:lnSpc>
                <a:spcPct val="125000"/>
              </a:lnSpc>
            </a:pPr>
            <a:r>
              <a:rPr lang="en-US" altLang="zh-CN" sz="2000" b="1">
                <a:solidFill>
                  <a:schemeClr val="dk1"/>
                </a:solidFill>
                <a:latin typeface="微软雅黑" panose="020B0503020204020204" charset="-122"/>
                <a:ea typeface="微软雅黑" panose="020B0503020204020204" charset="-122"/>
              </a:rPr>
              <a:t>      </a:t>
            </a:r>
            <a:r>
              <a:rPr lang="zh-CN" altLang="en-US" sz="2000" b="1">
                <a:solidFill>
                  <a:schemeClr val="dk1"/>
                </a:solidFill>
                <a:latin typeface="微软雅黑" panose="020B0503020204020204" charset="-122"/>
                <a:ea typeface="微软雅黑" panose="020B0503020204020204" charset="-122"/>
              </a:rPr>
              <a:t>剖面注写方式需在楼梯平面施工图中绘制楼梯平面布置图和楼梯剖面图，注写方式分为</a:t>
            </a:r>
            <a:r>
              <a:rPr lang="zh-CN" altLang="en-US" sz="2000" b="1" u="sng">
                <a:solidFill>
                  <a:schemeClr val="tx1"/>
                </a:solidFill>
                <a:latin typeface="微软雅黑" panose="020B0503020204020204" charset="-122"/>
                <a:ea typeface="微软雅黑" panose="020B0503020204020204" charset="-122"/>
              </a:rPr>
              <a:t>平面注写</a:t>
            </a:r>
            <a:r>
              <a:rPr lang="zh-CN" altLang="en-US" sz="2000" b="1">
                <a:solidFill>
                  <a:schemeClr val="tx1"/>
                </a:solidFill>
                <a:latin typeface="微软雅黑" panose="020B0503020204020204" charset="-122"/>
                <a:ea typeface="微软雅黑" panose="020B0503020204020204" charset="-122"/>
              </a:rPr>
              <a:t>和</a:t>
            </a:r>
            <a:r>
              <a:rPr lang="zh-CN" altLang="en-US" sz="2000" b="1" u="sng">
                <a:solidFill>
                  <a:schemeClr val="tx1"/>
                </a:solidFill>
                <a:latin typeface="微软雅黑" panose="020B0503020204020204" charset="-122"/>
                <a:ea typeface="微软雅黑" panose="020B0503020204020204" charset="-122"/>
              </a:rPr>
              <a:t>剖面注写</a:t>
            </a:r>
            <a:r>
              <a:rPr lang="zh-CN" altLang="en-US" sz="2000" b="1">
                <a:solidFill>
                  <a:schemeClr val="dk1"/>
                </a:solidFill>
                <a:latin typeface="微软雅黑" panose="020B0503020204020204" charset="-122"/>
                <a:ea typeface="微软雅黑" panose="020B0503020204020204" charset="-122"/>
              </a:rPr>
              <a:t>两部分。</a:t>
            </a:r>
            <a:endParaRPr lang="zh-CN" altLang="en-US" sz="2000" b="1">
              <a:solidFill>
                <a:schemeClr val="dk1"/>
              </a:solidFill>
              <a:latin typeface="微软雅黑" panose="020B0503020204020204" charset="-122"/>
              <a:ea typeface="微软雅黑" panose="020B0503020204020204" charset="-122"/>
            </a:endParaRPr>
          </a:p>
        </p:txBody>
      </p:sp>
      <p:sp>
        <p:nvSpPr>
          <p:cNvPr id="12294" name="Text Box 6"/>
          <p:cNvSpPr txBox="1">
            <a:spLocks noChangeArrowheads="1"/>
          </p:cNvSpPr>
          <p:nvPr>
            <p:custDataLst>
              <p:tags r:id="rId10"/>
            </p:custDataLst>
          </p:nvPr>
        </p:nvSpPr>
        <p:spPr bwMode="auto">
          <a:xfrm>
            <a:off x="2552700" y="3439795"/>
            <a:ext cx="7162800" cy="1245235"/>
          </a:xfrm>
          <a:prstGeom prst="rect">
            <a:avLst/>
          </a:prstGeom>
          <a:noFill/>
          <a:ln w="9525">
            <a:noFill/>
            <a:miter lim="800000"/>
          </a:ln>
          <a:effectLst/>
        </p:spPr>
        <p:txBody>
          <a:bodyPr wrap="square">
            <a:spAutoFit/>
          </a:bodyPr>
          <a:lstStyle/>
          <a:p>
            <a:pPr algn="l">
              <a:lnSpc>
                <a:spcPct val="125000"/>
              </a:lnSpc>
              <a:spcBef>
                <a:spcPct val="50000"/>
              </a:spcBef>
              <a:buClrTx/>
              <a:buSzTx/>
              <a:buFontTx/>
            </a:pPr>
            <a:r>
              <a:rPr lang="zh-CN" altLang="en-US" sz="2000" b="1">
                <a:solidFill>
                  <a:schemeClr val="dk1"/>
                </a:solidFill>
                <a:latin typeface="微软雅黑" panose="020B0503020204020204" charset="-122"/>
                <a:ea typeface="微软雅黑" panose="020B0503020204020204" charset="-122"/>
              </a:rPr>
              <a:t>（1）楼梯平面布置图注写内容，包括楼梯间的平面尺寸、楼层结构标高、层间结构标高、楼梯的上下方向、梯板的平面几何尺寸、梯板类型及编号、平台板配筋、梯梁及梯柱配筋。</a:t>
            </a:r>
            <a:endParaRPr lang="zh-CN" altLang="en-US" sz="2000" b="1">
              <a:solidFill>
                <a:schemeClr val="dk1"/>
              </a:solidFill>
              <a:latin typeface="微软雅黑" panose="020B0503020204020204" charset="-122"/>
              <a:ea typeface="微软雅黑" panose="020B0503020204020204" charset="-122"/>
            </a:endParaRPr>
          </a:p>
        </p:txBody>
      </p:sp>
      <p:sp>
        <p:nvSpPr>
          <p:cNvPr id="12295" name="Text Box 7"/>
          <p:cNvSpPr txBox="1">
            <a:spLocks noChangeArrowheads="1"/>
          </p:cNvSpPr>
          <p:nvPr>
            <p:custDataLst>
              <p:tags r:id="rId11"/>
            </p:custDataLst>
          </p:nvPr>
        </p:nvSpPr>
        <p:spPr bwMode="auto">
          <a:xfrm>
            <a:off x="2476500" y="4887278"/>
            <a:ext cx="7239000" cy="860425"/>
          </a:xfrm>
          <a:prstGeom prst="rect">
            <a:avLst/>
          </a:prstGeom>
          <a:noFill/>
          <a:ln w="9525">
            <a:noFill/>
            <a:miter lim="800000"/>
          </a:ln>
          <a:effectLst/>
        </p:spPr>
        <p:txBody>
          <a:bodyPr>
            <a:spAutoFit/>
          </a:bodyPr>
          <a:lstStyle/>
          <a:p>
            <a:pPr algn="l">
              <a:lnSpc>
                <a:spcPct val="125000"/>
              </a:lnSpc>
              <a:buClrTx/>
              <a:buSzTx/>
              <a:buFontTx/>
            </a:pPr>
            <a:r>
              <a:rPr lang="zh-CN" altLang="en-US" sz="2000" b="1">
                <a:solidFill>
                  <a:schemeClr val="dk1"/>
                </a:solidFill>
                <a:latin typeface="微软雅黑" panose="020B0503020204020204" charset="-122"/>
                <a:ea typeface="微软雅黑" panose="020B0503020204020204" charset="-122"/>
              </a:rPr>
              <a:t>（2）楼梯剖面图注写内容，包括梯板集中标注、梯梁梯柱编号、梯板水平及竖向尺寸、楼层结构标高、层间结构标高等。</a:t>
            </a:r>
            <a:endParaRPr lang="zh-CN" altLang="en-US" sz="2000" b="1">
              <a:solidFill>
                <a:schemeClr val="dk1"/>
              </a:solidFill>
              <a:latin typeface="微软雅黑" panose="020B0503020204020204" charset="-122"/>
              <a:ea typeface="微软雅黑" panose="020B0503020204020204" charset="-122"/>
            </a:endParaRPr>
          </a:p>
        </p:txBody>
      </p:sp>
      <p:sp>
        <p:nvSpPr>
          <p:cNvPr id="3" name="标题 1"/>
          <p:cNvSpPr>
            <a:spLocks noGrp="1"/>
          </p:cNvSpPr>
          <p:nvPr/>
        </p:nvSpPr>
        <p:spPr>
          <a:xfrm>
            <a:off x="1181735" y="313055"/>
            <a:ext cx="4658995" cy="69977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1" i="0" kern="1200" baseline="0">
                <a:solidFill>
                  <a:srgbClr val="071F65"/>
                </a:solidFill>
                <a:effectLst/>
                <a:latin typeface="Arial Black" panose="020B0A04020102020204" pitchFamily="34" charset="0"/>
                <a:ea typeface="微软雅黑" panose="020B0503020204020204" charset="-122"/>
                <a:cs typeface="+mj-cs"/>
              </a:defRPr>
            </a:lvl1pPr>
          </a:lstStyle>
          <a:p>
            <a:r>
              <a:rPr lang="zh-CN" altLang="en-US" dirty="0">
                <a:solidFill>
                  <a:srgbClr val="000000"/>
                </a:solidFill>
                <a:latin typeface="微软雅黑" panose="020B0503020204020204" charset="-122"/>
                <a:sym typeface="+mn-ea"/>
              </a:rPr>
              <a:t>识读楼梯构件平法施工图</a:t>
            </a:r>
            <a:endParaRPr lang="zh-CN" altLang="en-US" dirty="0">
              <a:solidFill>
                <a:srgbClr val="000000"/>
              </a:solidFill>
              <a:latin typeface="微软雅黑" panose="020B0503020204020204" charset="-122"/>
              <a:ea typeface="微软雅黑" panose="020B0503020204020204" charset="-122"/>
            </a:endParaRPr>
          </a:p>
        </p:txBody>
      </p:sp>
      <p:sp>
        <p:nvSpPr>
          <p:cNvPr id="5" name="任意多边形 21"/>
          <p:cNvSpPr>
            <a:spLocks noChangeArrowheads="1"/>
          </p:cNvSpPr>
          <p:nvPr>
            <p:custDataLst>
              <p:tags r:id="rId12"/>
            </p:custDataLst>
          </p:nvPr>
        </p:nvSpPr>
        <p:spPr bwMode="auto">
          <a:xfrm>
            <a:off x="673100" y="408305"/>
            <a:ext cx="447040" cy="509270"/>
          </a:xfrm>
          <a:custGeom>
            <a:avLst/>
            <a:gdLst>
              <a:gd name="T0" fmla="*/ 282132 w 561608"/>
              <a:gd name="T1" fmla="*/ 0 h 649318"/>
              <a:gd name="T2" fmla="*/ 560345 w 561608"/>
              <a:gd name="T3" fmla="*/ 159704 h 649318"/>
              <a:gd name="T4" fmla="*/ 560345 w 561608"/>
              <a:gd name="T5" fmla="*/ 485658 h 649318"/>
              <a:gd name="T6" fmla="*/ 282132 w 561608"/>
              <a:gd name="T7" fmla="*/ 649288 h 649318"/>
              <a:gd name="T8" fmla="*/ 0 w 561608"/>
              <a:gd name="T9" fmla="*/ 485658 h 649318"/>
              <a:gd name="T10" fmla="*/ 0 w 561608"/>
              <a:gd name="T11" fmla="*/ 159704 h 649318"/>
              <a:gd name="T12" fmla="*/ 0 60000 65536"/>
              <a:gd name="T13" fmla="*/ 0 60000 65536"/>
              <a:gd name="T14" fmla="*/ 0 60000 65536"/>
              <a:gd name="T15" fmla="*/ 0 60000 65536"/>
              <a:gd name="T16" fmla="*/ 0 60000 65536"/>
              <a:gd name="T17" fmla="*/ 0 60000 65536"/>
              <a:gd name="T18" fmla="*/ 0 w 561608"/>
              <a:gd name="T19" fmla="*/ 0 h 649318"/>
              <a:gd name="T20" fmla="*/ 561608 w 561608"/>
              <a:gd name="T21" fmla="*/ 649318 h 649318"/>
            </a:gdLst>
            <a:ahLst/>
            <a:cxnLst>
              <a:cxn ang="T12">
                <a:pos x="T0" y="T1"/>
              </a:cxn>
              <a:cxn ang="T13">
                <a:pos x="T2" y="T3"/>
              </a:cxn>
              <a:cxn ang="T14">
                <a:pos x="T4" y="T5"/>
              </a:cxn>
              <a:cxn ang="T15">
                <a:pos x="T6" y="T7"/>
              </a:cxn>
              <a:cxn ang="T16">
                <a:pos x="T8" y="T9"/>
              </a:cxn>
              <a:cxn ang="T17">
                <a:pos x="T10" y="T11"/>
              </a:cxn>
            </a:cxnLst>
            <a:rect l="T18" t="T19" r="T20" b="T21"/>
            <a:pathLst>
              <a:path w="561608" h="649318">
                <a:moveTo>
                  <a:pt x="282768" y="0"/>
                </a:moveTo>
                <a:lnTo>
                  <a:pt x="561608" y="159711"/>
                </a:lnTo>
                <a:lnTo>
                  <a:pt x="561608" y="485680"/>
                </a:lnTo>
                <a:lnTo>
                  <a:pt x="282768" y="649318"/>
                </a:lnTo>
                <a:lnTo>
                  <a:pt x="0" y="485680"/>
                </a:lnTo>
                <a:lnTo>
                  <a:pt x="0" y="159711"/>
                </a:lnTo>
                <a:lnTo>
                  <a:pt x="282768"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ormAutofit fontScale="70000"/>
          </a:bodyP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r>
              <a:rPr lang="en-US" sz="3200">
                <a:solidFill>
                  <a:schemeClr val="lt1"/>
                </a:solidFill>
                <a:latin typeface="微软雅黑" panose="020B0503020204020204" charset="-122"/>
                <a:ea typeface="微软雅黑" panose="020B0503020204020204" charset="-122"/>
              </a:rPr>
              <a:t>1</a:t>
            </a:r>
            <a:endParaRPr lang="en-US" altLang="en-US" sz="3200">
              <a:solidFill>
                <a:schemeClr val="lt1"/>
              </a:solidFill>
              <a:latin typeface="微软雅黑" panose="020B0503020204020204" charset="-122"/>
              <a:ea typeface="微软雅黑" panose="020B0503020204020204" charset="-122"/>
            </a:endParaRPr>
          </a:p>
        </p:txBody>
      </p:sp>
      <p:sp>
        <p:nvSpPr>
          <p:cNvPr id="2" name="文本框 1"/>
          <p:cNvSpPr txBox="1"/>
          <p:nvPr/>
        </p:nvSpPr>
        <p:spPr>
          <a:xfrm>
            <a:off x="5476240" y="408305"/>
            <a:ext cx="6096000" cy="460375"/>
          </a:xfrm>
          <a:prstGeom prst="rect">
            <a:avLst/>
          </a:prstGeom>
          <a:noFill/>
        </p:spPr>
        <p:txBody>
          <a:bodyPr wrap="square" rtlCol="0" anchor="t">
            <a:spAutoFit/>
          </a:bodyPr>
          <a:p>
            <a:pPr algn="r"/>
            <a:r>
              <a:rPr lang="zh-CN" altLang="en-US" sz="2400" b="1" spc="200">
                <a:solidFill>
                  <a:schemeClr val="bg1">
                    <a:lumMod val="50000"/>
                  </a:schemeClr>
                </a:solidFill>
                <a:uFillTx/>
                <a:latin typeface="Arial" panose="020B0604020202020204" pitchFamily="34" charset="0"/>
                <a:ea typeface="微软雅黑" panose="020B0503020204020204" charset="-122"/>
                <a:cs typeface="+mj-cs"/>
                <a:sym typeface="+mn-ea"/>
              </a:rPr>
              <a:t>楼梯施工图表示方法</a:t>
            </a:r>
            <a:endParaRPr lang="zh-CN" altLang="en-US" smtClean="0">
              <a:solidFill>
                <a:schemeClr val="bg1">
                  <a:lumMod val="50000"/>
                </a:schemeClr>
              </a:solidFill>
              <a:sym typeface="+mn-ea"/>
            </a:endParaRPr>
          </a:p>
        </p:txBody>
      </p:sp>
    </p:spTree>
    <p:custDataLst>
      <p:tags r:id="rId13"/>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sp>
        <p:nvSpPr>
          <p:cNvPr id="13314" name="内容占位符 2"/>
          <p:cNvSpPr>
            <a:spLocks noGrp="1"/>
          </p:cNvSpPr>
          <p:nvPr>
            <p:custDataLst>
              <p:tags r:id="rId7"/>
            </p:custDataLst>
          </p:nvPr>
        </p:nvSpPr>
        <p:spPr bwMode="auto">
          <a:xfrm>
            <a:off x="2016760" y="1450340"/>
            <a:ext cx="8851265" cy="4724400"/>
          </a:xfrm>
          <a:prstGeom prst="rect">
            <a:avLst/>
          </a:prstGeom>
          <a:noFill/>
          <a:ln w="9525">
            <a:noFill/>
            <a:miter lim="800000"/>
          </a:ln>
          <a:effectLst/>
        </p:spPr>
        <p:txBody>
          <a:bodyPr vert="horz" wrap="square" lIns="91440" tIns="45720" rIns="91440" bIns="45720" numCol="1" anchor="t" anchorCtr="0" compatLnSpc="1"/>
          <a:lstStyle>
            <a:lvl1pPr marL="342900" indent="-342900" algn="l" rtl="0" fontAlgn="base">
              <a:spcBef>
                <a:spcPct val="20000"/>
              </a:spcBef>
              <a:spcAft>
                <a:spcPct val="0"/>
              </a:spcAft>
              <a:buClr>
                <a:schemeClr val="hlink"/>
              </a:buClr>
              <a:buSzPct val="70000"/>
              <a:buFont typeface="Wingdings" panose="05000000000000000000" pitchFamily="2" charset="2"/>
              <a:buChar char="v"/>
              <a:defRPr sz="3200">
                <a:solidFill>
                  <a:schemeClr val="tx1"/>
                </a:solidFill>
                <a:latin typeface="+mn-lt"/>
                <a:ea typeface="+mn-ea"/>
                <a:cs typeface="+mn-cs"/>
              </a:defRPr>
            </a:lvl1pPr>
            <a:lvl2pPr marL="742950" indent="-285750" algn="l" rtl="0" fontAlgn="base">
              <a:spcBef>
                <a:spcPct val="20000"/>
              </a:spcBef>
              <a:spcAft>
                <a:spcPct val="0"/>
              </a:spcAft>
              <a:buClr>
                <a:schemeClr val="accent2"/>
              </a:buClr>
              <a:buSzPct val="85000"/>
              <a:buFont typeface="Wingdings" panose="05000000000000000000" pitchFamily="2" charset="2"/>
              <a:buChar char=""/>
              <a:defRPr sz="2800">
                <a:solidFill>
                  <a:schemeClr val="tx1"/>
                </a:solidFill>
                <a:latin typeface="+mn-lt"/>
                <a:ea typeface="+mn-ea"/>
              </a:defRPr>
            </a:lvl2pPr>
            <a:lvl3pPr marL="1143000" indent="-228600" algn="l" rtl="0" fontAlgn="base">
              <a:spcBef>
                <a:spcPct val="20000"/>
              </a:spcBef>
              <a:spcAft>
                <a:spcPct val="0"/>
              </a:spcAft>
              <a:buClr>
                <a:schemeClr val="hlink"/>
              </a:buClr>
              <a:buSzPct val="80000"/>
              <a:buFont typeface="Wingdings" panose="05000000000000000000" pitchFamily="2" charset="2"/>
              <a:buChar char="v"/>
              <a:defRPr sz="2400">
                <a:solidFill>
                  <a:schemeClr val="tx1"/>
                </a:solidFill>
                <a:latin typeface="+mn-lt"/>
                <a:ea typeface="+mn-ea"/>
              </a:defRPr>
            </a:lvl3pPr>
            <a:lvl4pPr marL="1600200" indent="-228600" algn="l" rtl="0" fontAlgn="base">
              <a:spcBef>
                <a:spcPct val="20000"/>
              </a:spcBef>
              <a:spcAft>
                <a:spcPct val="0"/>
              </a:spcAft>
              <a:buClr>
                <a:schemeClr val="accent2"/>
              </a:buClr>
              <a:buSzPct val="90000"/>
              <a:buFont typeface="Wingdings" panose="05000000000000000000" pitchFamily="2" charset="2"/>
              <a:buChar char=""/>
              <a:defRPr sz="2000">
                <a:solidFill>
                  <a:schemeClr val="tx1"/>
                </a:solidFill>
                <a:latin typeface="+mn-lt"/>
                <a:ea typeface="+mn-ea"/>
              </a:defRPr>
            </a:lvl4pPr>
            <a:lvl5pPr marL="20574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5pPr>
            <a:lvl6pPr marL="25146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6pPr>
            <a:lvl7pPr marL="29718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7pPr>
            <a:lvl8pPr marL="34290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8pPr>
            <a:lvl9pPr marL="38862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9pPr>
          </a:lstStyle>
          <a:p>
            <a:pPr marL="0" indent="0">
              <a:lnSpc>
                <a:spcPct val="125000"/>
              </a:lnSpc>
              <a:spcBef>
                <a:spcPts val="20"/>
              </a:spcBef>
              <a:spcAft>
                <a:spcPts val="0"/>
              </a:spcAft>
              <a:buNone/>
            </a:pPr>
            <a:r>
              <a:rPr lang="zh-CN" altLang="zh-CN" sz="2000" b="1"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000" b="1" dirty="0">
                <a:solidFill>
                  <a:schemeClr val="dk1"/>
                </a:solidFill>
                <a:latin typeface="微软雅黑" panose="020B0503020204020204" charset="-122"/>
                <a:ea typeface="微软雅黑" panose="020B0503020204020204" charset="-122"/>
                <a:cs typeface="微软雅黑" panose="020B0503020204020204" charset="-122"/>
              </a:rPr>
              <a:t>3</a:t>
            </a:r>
            <a:r>
              <a:rPr lang="zh-CN" altLang="en-US" sz="2000" b="1" dirty="0">
                <a:solidFill>
                  <a:schemeClr val="dk1"/>
                </a:solidFill>
                <a:latin typeface="微软雅黑" panose="020B0503020204020204" charset="-122"/>
                <a:ea typeface="微软雅黑" panose="020B0503020204020204" charset="-122"/>
                <a:cs typeface="微软雅黑" panose="020B0503020204020204" charset="-122"/>
              </a:rPr>
              <a:t>）梯板集中标注的内容有四项，具体规定如下：</a:t>
            </a:r>
            <a:endParaRPr lang="zh-CN" altLang="en-US" sz="2000" b="1" dirty="0">
              <a:solidFill>
                <a:schemeClr val="dk1"/>
              </a:solidFill>
              <a:latin typeface="微软雅黑" panose="020B0503020204020204" charset="-122"/>
              <a:ea typeface="微软雅黑" panose="020B0503020204020204" charset="-122"/>
              <a:cs typeface="微软雅黑" panose="020B0503020204020204" charset="-122"/>
            </a:endParaRPr>
          </a:p>
          <a:p>
            <a:pPr marL="0" indent="0">
              <a:lnSpc>
                <a:spcPct val="125000"/>
              </a:lnSpc>
              <a:spcBef>
                <a:spcPts val="20"/>
              </a:spcBef>
              <a:spcAft>
                <a:spcPts val="0"/>
              </a:spcAft>
              <a:buNone/>
            </a:pPr>
            <a:r>
              <a:rPr lang="en-US" altLang="zh-CN" sz="2000" b="1"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2000" b="1" dirty="0" smtClean="0">
                <a:solidFill>
                  <a:schemeClr val="dk1"/>
                </a:solidFill>
                <a:latin typeface="微软雅黑" panose="020B0503020204020204" charset="-122"/>
                <a:ea typeface="微软雅黑" panose="020B0503020204020204" charset="-122"/>
                <a:cs typeface="微软雅黑" panose="020B0503020204020204" charset="-122"/>
              </a:rPr>
              <a:t>a.</a:t>
            </a:r>
            <a:r>
              <a:rPr lang="zh-CN" altLang="en-US" sz="2000" b="1" dirty="0" smtClean="0">
                <a:solidFill>
                  <a:schemeClr val="dk1"/>
                </a:solidFill>
                <a:latin typeface="微软雅黑" panose="020B0503020204020204" charset="-122"/>
                <a:ea typeface="微软雅黑" panose="020B0503020204020204" charset="-122"/>
                <a:cs typeface="微软雅黑" panose="020B0503020204020204" charset="-122"/>
              </a:rPr>
              <a:t>梯</a:t>
            </a:r>
            <a:r>
              <a:rPr lang="zh-CN" altLang="en-US" sz="2000" b="1" dirty="0">
                <a:solidFill>
                  <a:schemeClr val="dk1"/>
                </a:solidFill>
                <a:latin typeface="微软雅黑" panose="020B0503020204020204" charset="-122"/>
                <a:ea typeface="微软雅黑" panose="020B0503020204020204" charset="-122"/>
                <a:cs typeface="微软雅黑" panose="020B0503020204020204" charset="-122"/>
              </a:rPr>
              <a:t>板类型及编号，如</a:t>
            </a:r>
            <a:r>
              <a:rPr lang="en-US" altLang="zh-CN" sz="2000" b="1" dirty="0">
                <a:solidFill>
                  <a:srgbClr val="71A9DF"/>
                </a:solidFill>
                <a:latin typeface="微软雅黑" panose="020B0503020204020204" charset="-122"/>
                <a:ea typeface="微软雅黑" panose="020B0503020204020204" charset="-122"/>
                <a:cs typeface="微软雅黑" panose="020B0503020204020204" charset="-122"/>
              </a:rPr>
              <a:t>AT××</a:t>
            </a:r>
            <a:r>
              <a:rPr lang="zh-CN" altLang="en-US" sz="2000" b="1"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2000" b="1" dirty="0">
              <a:solidFill>
                <a:schemeClr val="dk1"/>
              </a:solidFill>
              <a:latin typeface="微软雅黑" panose="020B0503020204020204" charset="-122"/>
              <a:ea typeface="微软雅黑" panose="020B0503020204020204" charset="-122"/>
              <a:cs typeface="微软雅黑" panose="020B0503020204020204" charset="-122"/>
            </a:endParaRPr>
          </a:p>
          <a:p>
            <a:pPr marL="0" indent="0">
              <a:lnSpc>
                <a:spcPct val="125000"/>
              </a:lnSpc>
              <a:spcBef>
                <a:spcPts val="20"/>
              </a:spcBef>
              <a:spcAft>
                <a:spcPts val="0"/>
              </a:spcAft>
              <a:buNone/>
            </a:pPr>
            <a:r>
              <a:rPr lang="en-US" altLang="zh-CN" sz="2000" b="1"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2000" b="1" dirty="0" smtClean="0">
                <a:solidFill>
                  <a:schemeClr val="dk1"/>
                </a:solidFill>
                <a:latin typeface="微软雅黑" panose="020B0503020204020204" charset="-122"/>
                <a:ea typeface="微软雅黑" panose="020B0503020204020204" charset="-122"/>
                <a:cs typeface="微软雅黑" panose="020B0503020204020204" charset="-122"/>
              </a:rPr>
              <a:t>b.</a:t>
            </a:r>
            <a:r>
              <a:rPr lang="zh-CN" altLang="en-US" sz="2000" b="1" dirty="0" smtClean="0">
                <a:solidFill>
                  <a:schemeClr val="dk1"/>
                </a:solidFill>
                <a:latin typeface="微软雅黑" panose="020B0503020204020204" charset="-122"/>
                <a:ea typeface="微软雅黑" panose="020B0503020204020204" charset="-122"/>
                <a:cs typeface="微软雅黑" panose="020B0503020204020204" charset="-122"/>
              </a:rPr>
              <a:t>梯</a:t>
            </a:r>
            <a:r>
              <a:rPr lang="zh-CN" altLang="en-US" sz="2000" b="1" dirty="0">
                <a:solidFill>
                  <a:schemeClr val="dk1"/>
                </a:solidFill>
                <a:latin typeface="微软雅黑" panose="020B0503020204020204" charset="-122"/>
                <a:ea typeface="微软雅黑" panose="020B0503020204020204" charset="-122"/>
                <a:cs typeface="微软雅黑" panose="020B0503020204020204" charset="-122"/>
              </a:rPr>
              <a:t>板厚度，注写为</a:t>
            </a:r>
            <a:r>
              <a:rPr lang="en-US" altLang="zh-CN" sz="2000" b="1" i="1" dirty="0">
                <a:solidFill>
                  <a:srgbClr val="71A9DF"/>
                </a:solidFill>
                <a:latin typeface="微软雅黑" panose="020B0503020204020204" charset="-122"/>
                <a:ea typeface="微软雅黑" panose="020B0503020204020204" charset="-122"/>
                <a:cs typeface="微软雅黑" panose="020B0503020204020204" charset="-122"/>
              </a:rPr>
              <a:t>h</a:t>
            </a:r>
            <a:r>
              <a:rPr lang="en-US" altLang="zh-CN" sz="2000" b="1" dirty="0">
                <a:solidFill>
                  <a:srgbClr val="71A9DF"/>
                </a:solidFill>
                <a:latin typeface="微软雅黑" panose="020B0503020204020204" charset="-122"/>
                <a:ea typeface="微软雅黑" panose="020B0503020204020204" charset="-122"/>
                <a:cs typeface="微软雅黑" panose="020B0503020204020204" charset="-122"/>
              </a:rPr>
              <a:t>=×××</a:t>
            </a:r>
            <a:r>
              <a:rPr lang="zh-CN" altLang="en-US" sz="2000" b="1" dirty="0">
                <a:solidFill>
                  <a:schemeClr val="dk1"/>
                </a:solidFill>
                <a:latin typeface="微软雅黑" panose="020B0503020204020204" charset="-122"/>
                <a:ea typeface="微软雅黑" panose="020B0503020204020204" charset="-122"/>
                <a:cs typeface="微软雅黑" panose="020B0503020204020204" charset="-122"/>
              </a:rPr>
              <a:t>。当梯板由踏步段和平台构成，且踏步段梯板厚度和平板厚度不同时，可在梯板厚度后面括号内以字母</a:t>
            </a:r>
            <a:r>
              <a:rPr lang="en-US" altLang="zh-CN" sz="2000" b="1" dirty="0">
                <a:solidFill>
                  <a:srgbClr val="71A9DF"/>
                </a:solidFill>
                <a:latin typeface="微软雅黑" panose="020B0503020204020204" charset="-122"/>
                <a:ea typeface="微软雅黑" panose="020B0503020204020204" charset="-122"/>
                <a:cs typeface="微软雅黑" panose="020B0503020204020204" charset="-122"/>
              </a:rPr>
              <a:t>P</a:t>
            </a:r>
            <a:r>
              <a:rPr lang="zh-CN" altLang="en-US" sz="2000" b="1" dirty="0">
                <a:solidFill>
                  <a:schemeClr val="dk1"/>
                </a:solidFill>
                <a:latin typeface="微软雅黑" panose="020B0503020204020204" charset="-122"/>
                <a:ea typeface="微软雅黑" panose="020B0503020204020204" charset="-122"/>
                <a:cs typeface="微软雅黑" panose="020B0503020204020204" charset="-122"/>
              </a:rPr>
              <a:t>打头注写平板厚度。</a:t>
            </a:r>
            <a:endParaRPr lang="zh-CN" altLang="en-US" sz="2000" b="1" dirty="0">
              <a:solidFill>
                <a:schemeClr val="dk1"/>
              </a:solidFill>
              <a:latin typeface="微软雅黑" panose="020B0503020204020204" charset="-122"/>
              <a:ea typeface="微软雅黑" panose="020B0503020204020204" charset="-122"/>
              <a:cs typeface="微软雅黑" panose="020B0503020204020204" charset="-122"/>
            </a:endParaRPr>
          </a:p>
          <a:p>
            <a:pPr marL="0" indent="0">
              <a:lnSpc>
                <a:spcPct val="125000"/>
              </a:lnSpc>
              <a:spcBef>
                <a:spcPts val="20"/>
              </a:spcBef>
              <a:spcAft>
                <a:spcPts val="0"/>
              </a:spcAft>
              <a:buNone/>
            </a:pPr>
            <a:r>
              <a:rPr lang="en-US" altLang="zh-CN" sz="2000" b="1"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2000" b="1" dirty="0" smtClean="0">
                <a:solidFill>
                  <a:schemeClr val="dk1"/>
                </a:solidFill>
                <a:latin typeface="微软雅黑" panose="020B0503020204020204" charset="-122"/>
                <a:ea typeface="微软雅黑" panose="020B0503020204020204" charset="-122"/>
                <a:cs typeface="微软雅黑" panose="020B0503020204020204" charset="-122"/>
              </a:rPr>
              <a:t>c.</a:t>
            </a:r>
            <a:r>
              <a:rPr lang="zh-CN" altLang="en-US" sz="2000" b="1" dirty="0" smtClean="0">
                <a:solidFill>
                  <a:schemeClr val="dk1"/>
                </a:solidFill>
                <a:latin typeface="微软雅黑" panose="020B0503020204020204" charset="-122"/>
                <a:ea typeface="微软雅黑" panose="020B0503020204020204" charset="-122"/>
                <a:cs typeface="微软雅黑" panose="020B0503020204020204" charset="-122"/>
              </a:rPr>
              <a:t>梯</a:t>
            </a:r>
            <a:r>
              <a:rPr lang="zh-CN" altLang="en-US" sz="2000" b="1" dirty="0">
                <a:solidFill>
                  <a:schemeClr val="dk1"/>
                </a:solidFill>
                <a:latin typeface="微软雅黑" panose="020B0503020204020204" charset="-122"/>
                <a:ea typeface="微软雅黑" panose="020B0503020204020204" charset="-122"/>
                <a:cs typeface="微软雅黑" panose="020B0503020204020204" charset="-122"/>
              </a:rPr>
              <a:t>板配筋。注明梯板上部纵筋和梯板下部纵筋，用分号</a:t>
            </a:r>
            <a:r>
              <a:rPr lang="zh-CN" altLang="en-US" sz="2000" b="1" dirty="0">
                <a:solidFill>
                  <a:srgbClr val="71A9DF"/>
                </a:solidFill>
                <a:latin typeface="微软雅黑" panose="020B0503020204020204" charset="-122"/>
                <a:ea typeface="微软雅黑" panose="020B0503020204020204" charset="-122"/>
                <a:cs typeface="微软雅黑" panose="020B0503020204020204" charset="-122"/>
              </a:rPr>
              <a:t>“；”</a:t>
            </a:r>
            <a:r>
              <a:rPr lang="zh-CN" altLang="en-US" sz="2000" b="1" dirty="0">
                <a:solidFill>
                  <a:schemeClr val="dk1"/>
                </a:solidFill>
                <a:latin typeface="微软雅黑" panose="020B0503020204020204" charset="-122"/>
                <a:ea typeface="微软雅黑" panose="020B0503020204020204" charset="-122"/>
                <a:cs typeface="微软雅黑" panose="020B0503020204020204" charset="-122"/>
              </a:rPr>
              <a:t>将上部与下部纵筋的配筋值分隔开来。</a:t>
            </a:r>
            <a:endParaRPr lang="zh-CN" altLang="en-US" sz="2000" b="1" dirty="0">
              <a:solidFill>
                <a:schemeClr val="dk1"/>
              </a:solidFill>
              <a:latin typeface="微软雅黑" panose="020B0503020204020204" charset="-122"/>
              <a:ea typeface="微软雅黑" panose="020B0503020204020204" charset="-122"/>
              <a:cs typeface="微软雅黑" panose="020B0503020204020204" charset="-122"/>
            </a:endParaRPr>
          </a:p>
          <a:p>
            <a:pPr marL="0" indent="0">
              <a:lnSpc>
                <a:spcPct val="125000"/>
              </a:lnSpc>
              <a:spcBef>
                <a:spcPts val="20"/>
              </a:spcBef>
              <a:spcAft>
                <a:spcPts val="0"/>
              </a:spcAft>
              <a:buNone/>
            </a:pPr>
            <a:r>
              <a:rPr lang="en-US" altLang="zh-CN" sz="2000" b="1"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2000" b="1" dirty="0" smtClean="0">
                <a:solidFill>
                  <a:schemeClr val="dk1"/>
                </a:solidFill>
                <a:latin typeface="微软雅黑" panose="020B0503020204020204" charset="-122"/>
                <a:ea typeface="微软雅黑" panose="020B0503020204020204" charset="-122"/>
                <a:cs typeface="微软雅黑" panose="020B0503020204020204" charset="-122"/>
              </a:rPr>
              <a:t>d.</a:t>
            </a:r>
            <a:r>
              <a:rPr lang="zh-CN" altLang="en-US" sz="2000" b="1" dirty="0" smtClean="0">
                <a:solidFill>
                  <a:schemeClr val="dk1"/>
                </a:solidFill>
                <a:latin typeface="微软雅黑" panose="020B0503020204020204" charset="-122"/>
                <a:ea typeface="微软雅黑" panose="020B0503020204020204" charset="-122"/>
                <a:cs typeface="微软雅黑" panose="020B0503020204020204" charset="-122"/>
              </a:rPr>
              <a:t>梯</a:t>
            </a:r>
            <a:r>
              <a:rPr lang="zh-CN" altLang="en-US" sz="2000" b="1" dirty="0">
                <a:solidFill>
                  <a:schemeClr val="dk1"/>
                </a:solidFill>
                <a:latin typeface="微软雅黑" panose="020B0503020204020204" charset="-122"/>
                <a:ea typeface="微软雅黑" panose="020B0503020204020204" charset="-122"/>
                <a:cs typeface="微软雅黑" panose="020B0503020204020204" charset="-122"/>
              </a:rPr>
              <a:t>板分布筋，以</a:t>
            </a:r>
            <a:r>
              <a:rPr lang="en-US" altLang="zh-CN" sz="2000" b="1" dirty="0">
                <a:solidFill>
                  <a:srgbClr val="71A9DF"/>
                </a:solidFill>
                <a:latin typeface="微软雅黑" panose="020B0503020204020204" charset="-122"/>
                <a:ea typeface="微软雅黑" panose="020B0503020204020204" charset="-122"/>
                <a:cs typeface="微软雅黑" panose="020B0503020204020204" charset="-122"/>
              </a:rPr>
              <a:t>F</a:t>
            </a:r>
            <a:r>
              <a:rPr lang="zh-CN" altLang="en-US" sz="2000" b="1" dirty="0">
                <a:solidFill>
                  <a:schemeClr val="dk1"/>
                </a:solidFill>
                <a:latin typeface="微软雅黑" panose="020B0503020204020204" charset="-122"/>
                <a:ea typeface="微软雅黑" panose="020B0503020204020204" charset="-122"/>
                <a:cs typeface="微软雅黑" panose="020B0503020204020204" charset="-122"/>
              </a:rPr>
              <a:t>打头注写分布钢筋具体值，该项也可以在图中统一说明。</a:t>
            </a:r>
            <a:endParaRPr lang="zh-CN" altLang="en-US" sz="2000" b="1" dirty="0">
              <a:solidFill>
                <a:schemeClr val="dk1"/>
              </a:solidFill>
              <a:latin typeface="微软雅黑" panose="020B0503020204020204" charset="-122"/>
              <a:ea typeface="微软雅黑" panose="020B0503020204020204" charset="-122"/>
              <a:cs typeface="微软雅黑" panose="020B0503020204020204" charset="-122"/>
            </a:endParaRPr>
          </a:p>
          <a:p>
            <a:pPr marL="0" indent="0">
              <a:lnSpc>
                <a:spcPct val="125000"/>
              </a:lnSpc>
              <a:spcBef>
                <a:spcPts val="20"/>
              </a:spcBef>
              <a:spcAft>
                <a:spcPts val="0"/>
              </a:spcAft>
              <a:buNone/>
            </a:pPr>
            <a:endParaRPr lang="zh-CN" altLang="en-US" sz="2000" b="1" dirty="0">
              <a:solidFill>
                <a:schemeClr val="dk1"/>
              </a:solidFill>
              <a:latin typeface="微软雅黑" panose="020B0503020204020204" charset="-122"/>
              <a:ea typeface="微软雅黑" panose="020B0503020204020204" charset="-122"/>
              <a:cs typeface="微软雅黑" panose="020B0503020204020204" charset="-122"/>
            </a:endParaRPr>
          </a:p>
          <a:p>
            <a:pPr marL="0" indent="0">
              <a:lnSpc>
                <a:spcPct val="125000"/>
              </a:lnSpc>
              <a:spcBef>
                <a:spcPts val="20"/>
              </a:spcBef>
              <a:spcAft>
                <a:spcPts val="0"/>
              </a:spcAft>
              <a:buNone/>
            </a:pPr>
            <a:r>
              <a:rPr lang="en-US" altLang="zh-CN" sz="2000" b="1"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2000" b="1" dirty="0">
                <a:solidFill>
                  <a:schemeClr val="dk1"/>
                </a:solidFill>
                <a:latin typeface="微软雅黑" panose="020B0503020204020204" charset="-122"/>
                <a:ea typeface="微软雅黑" panose="020B0503020204020204" charset="-122"/>
                <a:cs typeface="微软雅黑" panose="020B0503020204020204" charset="-122"/>
              </a:rPr>
              <a:t>例</a:t>
            </a:r>
            <a:r>
              <a:rPr lang="en-US" altLang="zh-CN" sz="2000" b="1"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2000" b="1" dirty="0">
                <a:solidFill>
                  <a:schemeClr val="dk1"/>
                </a:solidFill>
                <a:latin typeface="微软雅黑" panose="020B0503020204020204" charset="-122"/>
                <a:ea typeface="微软雅黑" panose="020B0503020204020204" charset="-122"/>
                <a:cs typeface="微软雅黑" panose="020B0503020204020204" charset="-122"/>
              </a:rPr>
              <a:t>剖面图中梯板配筋完整的标注如下：</a:t>
            </a:r>
            <a:endParaRPr lang="zh-CN" altLang="en-US" sz="2000" b="1" dirty="0">
              <a:solidFill>
                <a:schemeClr val="dk1"/>
              </a:solidFill>
              <a:latin typeface="微软雅黑" panose="020B0503020204020204" charset="-122"/>
              <a:ea typeface="微软雅黑" panose="020B0503020204020204" charset="-122"/>
              <a:cs typeface="微软雅黑" panose="020B0503020204020204" charset="-122"/>
            </a:endParaRPr>
          </a:p>
          <a:p>
            <a:pPr marL="0" indent="0">
              <a:lnSpc>
                <a:spcPct val="125000"/>
              </a:lnSpc>
              <a:spcBef>
                <a:spcPts val="20"/>
              </a:spcBef>
              <a:spcAft>
                <a:spcPts val="0"/>
              </a:spcAft>
              <a:buNone/>
            </a:pPr>
            <a:r>
              <a:rPr lang="en-US" altLang="zh-CN" sz="2000" b="1" dirty="0">
                <a:solidFill>
                  <a:schemeClr val="dk1"/>
                </a:solidFill>
                <a:latin typeface="微软雅黑" panose="020B0503020204020204" charset="-122"/>
                <a:ea typeface="微软雅黑" panose="020B0503020204020204" charset="-122"/>
                <a:cs typeface="微软雅黑" panose="020B0503020204020204" charset="-122"/>
              </a:rPr>
              <a:t>    AT1</a:t>
            </a:r>
            <a:r>
              <a:rPr lang="zh-CN" altLang="en-US" sz="2000" b="1"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000" b="1" i="1" dirty="0">
                <a:solidFill>
                  <a:schemeClr val="dk1"/>
                </a:solidFill>
                <a:latin typeface="微软雅黑" panose="020B0503020204020204" charset="-122"/>
                <a:ea typeface="微软雅黑" panose="020B0503020204020204" charset="-122"/>
                <a:cs typeface="微软雅黑" panose="020B0503020204020204" charset="-122"/>
              </a:rPr>
              <a:t>h</a:t>
            </a:r>
            <a:r>
              <a:rPr lang="en-US" altLang="zh-CN" sz="2000" b="1" dirty="0">
                <a:solidFill>
                  <a:schemeClr val="dk1"/>
                </a:solidFill>
                <a:latin typeface="微软雅黑" panose="020B0503020204020204" charset="-122"/>
                <a:ea typeface="微软雅黑" panose="020B0503020204020204" charset="-122"/>
                <a:cs typeface="微软雅黑" panose="020B0503020204020204" charset="-122"/>
              </a:rPr>
              <a:t>=120  </a:t>
            </a:r>
            <a:r>
              <a:rPr lang="zh-CN" altLang="en-US" sz="2000" b="1" dirty="0">
                <a:solidFill>
                  <a:schemeClr val="dk1"/>
                </a:solidFill>
                <a:latin typeface="微软雅黑" panose="020B0503020204020204" charset="-122"/>
                <a:ea typeface="微软雅黑" panose="020B0503020204020204" charset="-122"/>
                <a:cs typeface="微软雅黑" panose="020B0503020204020204" charset="-122"/>
              </a:rPr>
              <a:t>梯板类型及编号，梯板厚度</a:t>
            </a:r>
            <a:endParaRPr lang="zh-CN" altLang="en-US" sz="2000" b="1" dirty="0">
              <a:solidFill>
                <a:schemeClr val="dk1"/>
              </a:solidFill>
              <a:latin typeface="微软雅黑" panose="020B0503020204020204" charset="-122"/>
              <a:ea typeface="微软雅黑" panose="020B0503020204020204" charset="-122"/>
              <a:cs typeface="微软雅黑" panose="020B0503020204020204" charset="-122"/>
            </a:endParaRPr>
          </a:p>
          <a:p>
            <a:pPr marL="0" indent="0">
              <a:lnSpc>
                <a:spcPct val="125000"/>
              </a:lnSpc>
              <a:spcBef>
                <a:spcPts val="20"/>
              </a:spcBef>
              <a:spcAft>
                <a:spcPts val="0"/>
              </a:spcAft>
              <a:buNone/>
            </a:pPr>
            <a:r>
              <a:rPr lang="en-US" altLang="zh-CN" sz="2000" b="1" dirty="0">
                <a:solidFill>
                  <a:schemeClr val="dk1"/>
                </a:solidFill>
                <a:latin typeface="微软雅黑" panose="020B0503020204020204" charset="-122"/>
                <a:ea typeface="微软雅黑" panose="020B0503020204020204" charset="-122"/>
                <a:cs typeface="微软雅黑" panose="020B0503020204020204" charset="-122"/>
              </a:rPr>
              <a:t>    10@200</a:t>
            </a:r>
            <a:r>
              <a:rPr lang="zh-CN" altLang="en-US" sz="2000" b="1"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000" b="1" dirty="0">
                <a:solidFill>
                  <a:schemeClr val="dk1"/>
                </a:solidFill>
                <a:latin typeface="微软雅黑" panose="020B0503020204020204" charset="-122"/>
                <a:ea typeface="微软雅黑" panose="020B0503020204020204" charset="-122"/>
                <a:cs typeface="微软雅黑" panose="020B0503020204020204" charset="-122"/>
              </a:rPr>
              <a:t>12@150  </a:t>
            </a:r>
            <a:r>
              <a:rPr lang="zh-CN" altLang="en-US" sz="2000" b="1" dirty="0">
                <a:solidFill>
                  <a:schemeClr val="dk1"/>
                </a:solidFill>
                <a:latin typeface="微软雅黑" panose="020B0503020204020204" charset="-122"/>
                <a:ea typeface="微软雅黑" panose="020B0503020204020204" charset="-122"/>
                <a:cs typeface="微软雅黑" panose="020B0503020204020204" charset="-122"/>
              </a:rPr>
              <a:t>上部纵筋；下部纵筋</a:t>
            </a:r>
            <a:endParaRPr lang="zh-CN" altLang="en-US" sz="2000" b="1" dirty="0">
              <a:solidFill>
                <a:schemeClr val="dk1"/>
              </a:solidFill>
              <a:latin typeface="微软雅黑" panose="020B0503020204020204" charset="-122"/>
              <a:ea typeface="微软雅黑" panose="020B0503020204020204" charset="-122"/>
              <a:cs typeface="微软雅黑" panose="020B0503020204020204" charset="-122"/>
            </a:endParaRPr>
          </a:p>
          <a:p>
            <a:pPr marL="0" indent="0">
              <a:lnSpc>
                <a:spcPct val="125000"/>
              </a:lnSpc>
              <a:spcBef>
                <a:spcPts val="20"/>
              </a:spcBef>
              <a:spcAft>
                <a:spcPts val="0"/>
              </a:spcAft>
              <a:buNone/>
            </a:pPr>
            <a:r>
              <a:rPr lang="en-US" altLang="zh-CN" sz="2000" b="1" dirty="0">
                <a:solidFill>
                  <a:schemeClr val="dk1"/>
                </a:solidFill>
                <a:latin typeface="微软雅黑" panose="020B0503020204020204" charset="-122"/>
                <a:ea typeface="微软雅黑" panose="020B0503020204020204" charset="-122"/>
                <a:cs typeface="微软雅黑" panose="020B0503020204020204" charset="-122"/>
              </a:rPr>
              <a:t>    FA8@250   </a:t>
            </a:r>
            <a:r>
              <a:rPr lang="zh-CN" altLang="en-US" sz="2000" b="1" dirty="0">
                <a:solidFill>
                  <a:schemeClr val="dk1"/>
                </a:solidFill>
                <a:latin typeface="微软雅黑" panose="020B0503020204020204" charset="-122"/>
                <a:ea typeface="微软雅黑" panose="020B0503020204020204" charset="-122"/>
                <a:cs typeface="微软雅黑" panose="020B0503020204020204" charset="-122"/>
              </a:rPr>
              <a:t>梯板分布筋（可统一说明）</a:t>
            </a:r>
            <a:endParaRPr lang="zh-CN" altLang="en-US" sz="2000" b="1"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3" name="标题 1"/>
          <p:cNvSpPr>
            <a:spLocks noGrp="1"/>
          </p:cNvSpPr>
          <p:nvPr/>
        </p:nvSpPr>
        <p:spPr>
          <a:xfrm>
            <a:off x="1181735" y="313055"/>
            <a:ext cx="4658995" cy="69977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1" i="0" kern="1200" baseline="0">
                <a:solidFill>
                  <a:srgbClr val="071F65"/>
                </a:solidFill>
                <a:effectLst/>
                <a:latin typeface="Arial Black" panose="020B0A04020102020204" pitchFamily="34" charset="0"/>
                <a:ea typeface="微软雅黑" panose="020B0503020204020204" charset="-122"/>
                <a:cs typeface="+mj-cs"/>
              </a:defRPr>
            </a:lvl1pPr>
          </a:lstStyle>
          <a:p>
            <a:r>
              <a:rPr lang="zh-CN" altLang="en-US" dirty="0">
                <a:solidFill>
                  <a:srgbClr val="000000"/>
                </a:solidFill>
                <a:latin typeface="微软雅黑" panose="020B0503020204020204" charset="-122"/>
                <a:sym typeface="+mn-ea"/>
              </a:rPr>
              <a:t>识读楼梯构件平法施工图</a:t>
            </a:r>
            <a:endParaRPr lang="zh-CN" altLang="en-US" dirty="0">
              <a:solidFill>
                <a:srgbClr val="000000"/>
              </a:solidFill>
              <a:latin typeface="微软雅黑" panose="020B0503020204020204" charset="-122"/>
              <a:ea typeface="微软雅黑" panose="020B0503020204020204" charset="-122"/>
            </a:endParaRPr>
          </a:p>
        </p:txBody>
      </p:sp>
      <p:sp>
        <p:nvSpPr>
          <p:cNvPr id="5" name="任意多边形 21"/>
          <p:cNvSpPr>
            <a:spLocks noChangeArrowheads="1"/>
          </p:cNvSpPr>
          <p:nvPr>
            <p:custDataLst>
              <p:tags r:id="rId8"/>
            </p:custDataLst>
          </p:nvPr>
        </p:nvSpPr>
        <p:spPr bwMode="auto">
          <a:xfrm>
            <a:off x="673100" y="408305"/>
            <a:ext cx="447040" cy="509270"/>
          </a:xfrm>
          <a:custGeom>
            <a:avLst/>
            <a:gdLst>
              <a:gd name="T0" fmla="*/ 282132 w 561608"/>
              <a:gd name="T1" fmla="*/ 0 h 649318"/>
              <a:gd name="T2" fmla="*/ 560345 w 561608"/>
              <a:gd name="T3" fmla="*/ 159704 h 649318"/>
              <a:gd name="T4" fmla="*/ 560345 w 561608"/>
              <a:gd name="T5" fmla="*/ 485658 h 649318"/>
              <a:gd name="T6" fmla="*/ 282132 w 561608"/>
              <a:gd name="T7" fmla="*/ 649288 h 649318"/>
              <a:gd name="T8" fmla="*/ 0 w 561608"/>
              <a:gd name="T9" fmla="*/ 485658 h 649318"/>
              <a:gd name="T10" fmla="*/ 0 w 561608"/>
              <a:gd name="T11" fmla="*/ 159704 h 649318"/>
              <a:gd name="T12" fmla="*/ 0 60000 65536"/>
              <a:gd name="T13" fmla="*/ 0 60000 65536"/>
              <a:gd name="T14" fmla="*/ 0 60000 65536"/>
              <a:gd name="T15" fmla="*/ 0 60000 65536"/>
              <a:gd name="T16" fmla="*/ 0 60000 65536"/>
              <a:gd name="T17" fmla="*/ 0 60000 65536"/>
              <a:gd name="T18" fmla="*/ 0 w 561608"/>
              <a:gd name="T19" fmla="*/ 0 h 649318"/>
              <a:gd name="T20" fmla="*/ 561608 w 561608"/>
              <a:gd name="T21" fmla="*/ 649318 h 649318"/>
            </a:gdLst>
            <a:ahLst/>
            <a:cxnLst>
              <a:cxn ang="T12">
                <a:pos x="T0" y="T1"/>
              </a:cxn>
              <a:cxn ang="T13">
                <a:pos x="T2" y="T3"/>
              </a:cxn>
              <a:cxn ang="T14">
                <a:pos x="T4" y="T5"/>
              </a:cxn>
              <a:cxn ang="T15">
                <a:pos x="T6" y="T7"/>
              </a:cxn>
              <a:cxn ang="T16">
                <a:pos x="T8" y="T9"/>
              </a:cxn>
              <a:cxn ang="T17">
                <a:pos x="T10" y="T11"/>
              </a:cxn>
            </a:cxnLst>
            <a:rect l="T18" t="T19" r="T20" b="T21"/>
            <a:pathLst>
              <a:path w="561608" h="649318">
                <a:moveTo>
                  <a:pt x="282768" y="0"/>
                </a:moveTo>
                <a:lnTo>
                  <a:pt x="561608" y="159711"/>
                </a:lnTo>
                <a:lnTo>
                  <a:pt x="561608" y="485680"/>
                </a:lnTo>
                <a:lnTo>
                  <a:pt x="282768" y="649318"/>
                </a:lnTo>
                <a:lnTo>
                  <a:pt x="0" y="485680"/>
                </a:lnTo>
                <a:lnTo>
                  <a:pt x="0" y="159711"/>
                </a:lnTo>
                <a:lnTo>
                  <a:pt x="282768"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ormAutofit fontScale="70000"/>
          </a:bodyP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r>
              <a:rPr lang="en-US" sz="3200">
                <a:solidFill>
                  <a:schemeClr val="lt1"/>
                </a:solidFill>
                <a:latin typeface="微软雅黑" panose="020B0503020204020204" charset="-122"/>
                <a:ea typeface="微软雅黑" panose="020B0503020204020204" charset="-122"/>
              </a:rPr>
              <a:t>1</a:t>
            </a:r>
            <a:endParaRPr lang="en-US" altLang="en-US" sz="3200">
              <a:solidFill>
                <a:schemeClr val="lt1"/>
              </a:solidFill>
              <a:latin typeface="微软雅黑" panose="020B0503020204020204" charset="-122"/>
              <a:ea typeface="微软雅黑" panose="020B0503020204020204" charset="-122"/>
            </a:endParaRPr>
          </a:p>
        </p:txBody>
      </p:sp>
      <p:sp>
        <p:nvSpPr>
          <p:cNvPr id="2" name="文本框 1"/>
          <p:cNvSpPr txBox="1"/>
          <p:nvPr/>
        </p:nvSpPr>
        <p:spPr>
          <a:xfrm>
            <a:off x="5476240" y="408305"/>
            <a:ext cx="6096000" cy="460375"/>
          </a:xfrm>
          <a:prstGeom prst="rect">
            <a:avLst/>
          </a:prstGeom>
          <a:noFill/>
        </p:spPr>
        <p:txBody>
          <a:bodyPr wrap="square" rtlCol="0" anchor="t">
            <a:spAutoFit/>
          </a:bodyPr>
          <a:p>
            <a:pPr algn="r"/>
            <a:r>
              <a:rPr lang="zh-CN" altLang="en-US" sz="2400" b="1" spc="200">
                <a:solidFill>
                  <a:schemeClr val="bg1">
                    <a:lumMod val="50000"/>
                  </a:schemeClr>
                </a:solidFill>
                <a:uFillTx/>
                <a:latin typeface="Arial" panose="020B0604020202020204" pitchFamily="34" charset="0"/>
                <a:ea typeface="微软雅黑" panose="020B0503020204020204" charset="-122"/>
                <a:cs typeface="+mj-cs"/>
                <a:sym typeface="+mn-ea"/>
              </a:rPr>
              <a:t>楼梯施工图表示方法</a:t>
            </a:r>
            <a:endParaRPr lang="zh-CN" altLang="en-US" smtClean="0">
              <a:solidFill>
                <a:schemeClr val="bg1">
                  <a:lumMod val="50000"/>
                </a:schemeClr>
              </a:solidFill>
              <a:sym typeface="+mn-ea"/>
            </a:endParaRPr>
          </a:p>
        </p:txBody>
      </p:sp>
    </p:spTree>
    <p:custDataLst>
      <p:tags r:id="rId9"/>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2" name="图片 1"/>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sp>
        <p:nvSpPr>
          <p:cNvPr id="14338" name="内容占位符 2"/>
          <p:cNvSpPr>
            <a:spLocks noGrp="1"/>
          </p:cNvSpPr>
          <p:nvPr>
            <p:custDataLst>
              <p:tags r:id="rId7"/>
            </p:custDataLst>
          </p:nvPr>
        </p:nvSpPr>
        <p:spPr bwMode="auto">
          <a:xfrm>
            <a:off x="1918335" y="1265333"/>
            <a:ext cx="3429000" cy="457200"/>
          </a:xfrm>
          <a:prstGeom prst="rect">
            <a:avLst/>
          </a:prstGeom>
          <a:noFill/>
          <a:ln w="9525">
            <a:noFill/>
            <a:miter lim="800000"/>
          </a:ln>
          <a:effectLst/>
        </p:spPr>
        <p:txBody>
          <a:bodyPr vert="horz" wrap="square" lIns="91440" tIns="45720" rIns="91440" bIns="45720" numCol="1" anchor="t" anchorCtr="0" compatLnSpc="1"/>
          <a:lstStyle>
            <a:lvl1pPr marL="342900" indent="-342900" algn="l" rtl="0" fontAlgn="base">
              <a:spcBef>
                <a:spcPct val="20000"/>
              </a:spcBef>
              <a:spcAft>
                <a:spcPct val="0"/>
              </a:spcAft>
              <a:buClr>
                <a:schemeClr val="hlink"/>
              </a:buClr>
              <a:buSzPct val="70000"/>
              <a:buFont typeface="Wingdings" panose="05000000000000000000" pitchFamily="2" charset="2"/>
              <a:buChar char="v"/>
              <a:defRPr sz="3200">
                <a:solidFill>
                  <a:schemeClr val="tx1"/>
                </a:solidFill>
                <a:latin typeface="+mn-lt"/>
                <a:ea typeface="+mn-ea"/>
                <a:cs typeface="+mn-cs"/>
              </a:defRPr>
            </a:lvl1pPr>
            <a:lvl2pPr marL="742950" indent="-285750" algn="l" rtl="0" fontAlgn="base">
              <a:spcBef>
                <a:spcPct val="20000"/>
              </a:spcBef>
              <a:spcAft>
                <a:spcPct val="0"/>
              </a:spcAft>
              <a:buClr>
                <a:schemeClr val="accent2"/>
              </a:buClr>
              <a:buSzPct val="85000"/>
              <a:buFont typeface="Wingdings" panose="05000000000000000000" pitchFamily="2" charset="2"/>
              <a:buChar char=""/>
              <a:defRPr sz="2800">
                <a:solidFill>
                  <a:schemeClr val="tx1"/>
                </a:solidFill>
                <a:latin typeface="+mn-lt"/>
                <a:ea typeface="+mn-ea"/>
              </a:defRPr>
            </a:lvl2pPr>
            <a:lvl3pPr marL="1143000" indent="-228600" algn="l" rtl="0" fontAlgn="base">
              <a:spcBef>
                <a:spcPct val="20000"/>
              </a:spcBef>
              <a:spcAft>
                <a:spcPct val="0"/>
              </a:spcAft>
              <a:buClr>
                <a:schemeClr val="hlink"/>
              </a:buClr>
              <a:buSzPct val="80000"/>
              <a:buFont typeface="Wingdings" panose="05000000000000000000" pitchFamily="2" charset="2"/>
              <a:buChar char="v"/>
              <a:defRPr sz="2400">
                <a:solidFill>
                  <a:schemeClr val="tx1"/>
                </a:solidFill>
                <a:latin typeface="+mn-lt"/>
                <a:ea typeface="+mn-ea"/>
              </a:defRPr>
            </a:lvl3pPr>
            <a:lvl4pPr marL="1600200" indent="-228600" algn="l" rtl="0" fontAlgn="base">
              <a:spcBef>
                <a:spcPct val="20000"/>
              </a:spcBef>
              <a:spcAft>
                <a:spcPct val="0"/>
              </a:spcAft>
              <a:buClr>
                <a:schemeClr val="accent2"/>
              </a:buClr>
              <a:buSzPct val="90000"/>
              <a:buFont typeface="Wingdings" panose="05000000000000000000" pitchFamily="2" charset="2"/>
              <a:buChar char=""/>
              <a:defRPr sz="2000">
                <a:solidFill>
                  <a:schemeClr val="tx1"/>
                </a:solidFill>
                <a:latin typeface="+mn-lt"/>
                <a:ea typeface="+mn-ea"/>
              </a:defRPr>
            </a:lvl4pPr>
            <a:lvl5pPr marL="20574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5pPr>
            <a:lvl6pPr marL="25146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6pPr>
            <a:lvl7pPr marL="29718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7pPr>
            <a:lvl8pPr marL="34290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8pPr>
            <a:lvl9pPr marL="38862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9pPr>
          </a:lstStyle>
          <a:p>
            <a:pPr marL="609600" indent="-609600">
              <a:buFont typeface="Wingdings" panose="05000000000000000000" pitchFamily="2" charset="2"/>
              <a:buNone/>
            </a:pPr>
            <a:r>
              <a:rPr lang="en-US" altLang="zh-CN" sz="2000" b="1" dirty="0" smtClean="0">
                <a:solidFill>
                  <a:srgbClr val="71A9DF"/>
                </a:solidFill>
                <a:latin typeface="微软雅黑" panose="020B0503020204020204" charset="-122"/>
                <a:ea typeface="微软雅黑" panose="020B0503020204020204" charset="-122"/>
                <a:cs typeface="微软雅黑" panose="020B0503020204020204" charset="-122"/>
              </a:rPr>
              <a:t>3.楼梯列表注写方式</a:t>
            </a:r>
            <a:endParaRPr lang="zh-CN" altLang="en-US" sz="2000" b="1"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4340" name="Text Box 4"/>
          <p:cNvSpPr txBox="1">
            <a:spLocks noChangeArrowheads="1"/>
          </p:cNvSpPr>
          <p:nvPr>
            <p:custDataLst>
              <p:tags r:id="rId8"/>
            </p:custDataLst>
          </p:nvPr>
        </p:nvSpPr>
        <p:spPr bwMode="auto">
          <a:xfrm>
            <a:off x="1842135" y="1882553"/>
            <a:ext cx="8382000" cy="1630045"/>
          </a:xfrm>
          <a:prstGeom prst="rect">
            <a:avLst/>
          </a:prstGeom>
          <a:noFill/>
          <a:ln w="9525">
            <a:noFill/>
            <a:miter lim="800000"/>
          </a:ln>
          <a:effectLst/>
        </p:spPr>
        <p:txBody>
          <a:bodyPr>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nSpc>
                <a:spcPct val="125000"/>
              </a:lnSpc>
              <a:spcBef>
                <a:spcPts val="0"/>
              </a:spcBef>
              <a:spcAft>
                <a:spcPts val="0"/>
              </a:spcAft>
            </a:pPr>
            <a:r>
              <a:rPr lang="en-US" altLang="zh-CN" sz="2000" b="1">
                <a:solidFill>
                  <a:schemeClr val="dk1"/>
                </a:solidFill>
                <a:latin typeface="微软雅黑" panose="020B0503020204020204" charset="-122"/>
                <a:ea typeface="微软雅黑" panose="020B0503020204020204" charset="-122"/>
                <a:cs typeface="微软雅黑" panose="020B0503020204020204" charset="-122"/>
              </a:rPr>
              <a:t>      </a:t>
            </a:r>
            <a:r>
              <a:rPr lang="zh-CN" altLang="en-US" sz="2000" b="1">
                <a:solidFill>
                  <a:schemeClr val="dk1"/>
                </a:solidFill>
                <a:latin typeface="微软雅黑" panose="020B0503020204020204" charset="-122"/>
                <a:ea typeface="微软雅黑" panose="020B0503020204020204" charset="-122"/>
                <a:cs typeface="微软雅黑" panose="020B0503020204020204" charset="-122"/>
              </a:rPr>
              <a:t>列表注写方式，系用列表方式注写梯板截面尺寸和配筋具体数值的方式来表达楼梯施工图。</a:t>
            </a:r>
            <a:endParaRPr lang="zh-CN" altLang="en-US" sz="2000" b="1">
              <a:solidFill>
                <a:schemeClr val="dk1"/>
              </a:solidFill>
              <a:latin typeface="微软雅黑" panose="020B0503020204020204" charset="-122"/>
              <a:ea typeface="微软雅黑" panose="020B0503020204020204" charset="-122"/>
              <a:cs typeface="微软雅黑" panose="020B0503020204020204" charset="-122"/>
            </a:endParaRPr>
          </a:p>
          <a:p>
            <a:pPr>
              <a:lnSpc>
                <a:spcPct val="125000"/>
              </a:lnSpc>
              <a:spcBef>
                <a:spcPts val="0"/>
              </a:spcBef>
              <a:spcAft>
                <a:spcPts val="0"/>
              </a:spcAft>
            </a:pPr>
            <a:r>
              <a:rPr lang="en-US" altLang="zh-CN" sz="2000" b="1">
                <a:solidFill>
                  <a:schemeClr val="dk1"/>
                </a:solidFill>
                <a:latin typeface="微软雅黑" panose="020B0503020204020204" charset="-122"/>
                <a:ea typeface="微软雅黑" panose="020B0503020204020204" charset="-122"/>
                <a:cs typeface="微软雅黑" panose="020B0503020204020204" charset="-122"/>
              </a:rPr>
              <a:t>      </a:t>
            </a:r>
            <a:r>
              <a:rPr lang="zh-CN" altLang="en-US" sz="2000" b="1">
                <a:solidFill>
                  <a:schemeClr val="dk1"/>
                </a:solidFill>
                <a:latin typeface="微软雅黑" panose="020B0503020204020204" charset="-122"/>
                <a:ea typeface="微软雅黑" panose="020B0503020204020204" charset="-122"/>
                <a:cs typeface="微软雅黑" panose="020B0503020204020204" charset="-122"/>
              </a:rPr>
              <a:t>列表注写方式的具体要求同剖面注写方式，仅将剖面注写方式中的梯板配筋集中标注项改为列表注写项即可。如下表所示。</a:t>
            </a:r>
            <a:endParaRPr lang="en-US" sz="2000" b="1">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4343" name="Rectangle 7"/>
          <p:cNvSpPr>
            <a:spLocks noChangeArrowheads="1"/>
          </p:cNvSpPr>
          <p:nvPr>
            <p:custDataLst>
              <p:tags r:id="rId9"/>
            </p:custDataLst>
          </p:nvPr>
        </p:nvSpPr>
        <p:spPr bwMode="auto">
          <a:xfrm>
            <a:off x="4788535" y="3808730"/>
            <a:ext cx="2489835" cy="398780"/>
          </a:xfrm>
          <a:prstGeom prst="rect">
            <a:avLst/>
          </a:prstGeom>
          <a:noFill/>
          <a:ln w="9525">
            <a:noFill/>
            <a:miter lim="800000"/>
          </a:ln>
          <a:effectLst/>
        </p:spPr>
        <p:txBody>
          <a:bodyPr wrap="square" anchor="ctr">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r>
              <a:rPr lang="zh-CN" altLang="en-US" sz="2000" b="1">
                <a:solidFill>
                  <a:srgbClr val="0035D4"/>
                </a:solidFill>
                <a:latin typeface="微软雅黑" panose="020B0503020204020204" charset="-122"/>
                <a:ea typeface="微软雅黑" panose="020B0503020204020204" charset="-122"/>
                <a:cs typeface="微软雅黑" panose="020B0503020204020204" charset="-122"/>
              </a:rPr>
              <a:t>梯板几何尺寸和配筋</a:t>
            </a:r>
            <a:r>
              <a:rPr lang="zh-CN" altLang="en-US" sz="2000" b="1">
                <a:solidFill>
                  <a:schemeClr val="dk1"/>
                </a:solidFill>
                <a:latin typeface="微软雅黑" panose="020B0503020204020204" charset="-122"/>
                <a:ea typeface="微软雅黑" panose="020B0503020204020204" charset="-122"/>
                <a:cs typeface="微软雅黑" panose="020B0503020204020204" charset="-122"/>
              </a:rPr>
              <a:t>                      </a:t>
            </a:r>
            <a:r>
              <a:rPr lang="en-US" altLang="zh-CN" sz="1000">
                <a:solidFill>
                  <a:schemeClr val="dk1"/>
                </a:solidFill>
                <a:latin typeface="微软雅黑" panose="020B0503020204020204" charset="-122"/>
                <a:ea typeface="微软雅黑" panose="020B0503020204020204" charset="-122"/>
                <a:cs typeface="微软雅黑" panose="020B0503020204020204" charset="-122"/>
              </a:rPr>
              <a:t>              </a:t>
            </a:r>
            <a:endParaRPr lang="en-US" altLang="zh-CN" sz="100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6" name="table"/>
          <p:cNvPicPr>
            <a:picLocks noChangeAspect="1"/>
          </p:cNvPicPr>
          <p:nvPr/>
        </p:nvPicPr>
        <p:blipFill>
          <a:blip r:embed="rId10"/>
          <a:stretch>
            <a:fillRect/>
          </a:stretch>
        </p:blipFill>
        <p:spPr>
          <a:xfrm>
            <a:off x="1765935" y="4207288"/>
            <a:ext cx="8376630" cy="2188654"/>
          </a:xfrm>
          <a:prstGeom prst="rect">
            <a:avLst/>
          </a:prstGeom>
        </p:spPr>
      </p:pic>
      <p:sp>
        <p:nvSpPr>
          <p:cNvPr id="3" name="标题 1"/>
          <p:cNvSpPr>
            <a:spLocks noGrp="1"/>
          </p:cNvSpPr>
          <p:nvPr/>
        </p:nvSpPr>
        <p:spPr>
          <a:xfrm>
            <a:off x="1181735" y="313055"/>
            <a:ext cx="4658995" cy="69977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1" i="0" kern="1200" baseline="0">
                <a:solidFill>
                  <a:srgbClr val="071F65"/>
                </a:solidFill>
                <a:effectLst/>
                <a:latin typeface="Arial Black" panose="020B0A04020102020204" pitchFamily="34" charset="0"/>
                <a:ea typeface="微软雅黑" panose="020B0503020204020204" charset="-122"/>
                <a:cs typeface="+mj-cs"/>
              </a:defRPr>
            </a:lvl1pPr>
          </a:lstStyle>
          <a:p>
            <a:r>
              <a:rPr lang="zh-CN" altLang="en-US" dirty="0">
                <a:solidFill>
                  <a:srgbClr val="000000"/>
                </a:solidFill>
                <a:latin typeface="微软雅黑" panose="020B0503020204020204" charset="-122"/>
                <a:sym typeface="+mn-ea"/>
              </a:rPr>
              <a:t>识读楼梯构件平法施工图</a:t>
            </a:r>
            <a:endParaRPr lang="zh-CN" altLang="en-US" dirty="0">
              <a:solidFill>
                <a:srgbClr val="000000"/>
              </a:solidFill>
              <a:latin typeface="微软雅黑" panose="020B0503020204020204" charset="-122"/>
              <a:ea typeface="微软雅黑" panose="020B0503020204020204" charset="-122"/>
            </a:endParaRPr>
          </a:p>
        </p:txBody>
      </p:sp>
      <p:sp>
        <p:nvSpPr>
          <p:cNvPr id="5" name="任意多边形 21"/>
          <p:cNvSpPr>
            <a:spLocks noChangeArrowheads="1"/>
          </p:cNvSpPr>
          <p:nvPr>
            <p:custDataLst>
              <p:tags r:id="rId11"/>
            </p:custDataLst>
          </p:nvPr>
        </p:nvSpPr>
        <p:spPr bwMode="auto">
          <a:xfrm>
            <a:off x="673100" y="408305"/>
            <a:ext cx="447040" cy="509270"/>
          </a:xfrm>
          <a:custGeom>
            <a:avLst/>
            <a:gdLst>
              <a:gd name="T0" fmla="*/ 282132 w 561608"/>
              <a:gd name="T1" fmla="*/ 0 h 649318"/>
              <a:gd name="T2" fmla="*/ 560345 w 561608"/>
              <a:gd name="T3" fmla="*/ 159704 h 649318"/>
              <a:gd name="T4" fmla="*/ 560345 w 561608"/>
              <a:gd name="T5" fmla="*/ 485658 h 649318"/>
              <a:gd name="T6" fmla="*/ 282132 w 561608"/>
              <a:gd name="T7" fmla="*/ 649288 h 649318"/>
              <a:gd name="T8" fmla="*/ 0 w 561608"/>
              <a:gd name="T9" fmla="*/ 485658 h 649318"/>
              <a:gd name="T10" fmla="*/ 0 w 561608"/>
              <a:gd name="T11" fmla="*/ 159704 h 649318"/>
              <a:gd name="T12" fmla="*/ 0 60000 65536"/>
              <a:gd name="T13" fmla="*/ 0 60000 65536"/>
              <a:gd name="T14" fmla="*/ 0 60000 65536"/>
              <a:gd name="T15" fmla="*/ 0 60000 65536"/>
              <a:gd name="T16" fmla="*/ 0 60000 65536"/>
              <a:gd name="T17" fmla="*/ 0 60000 65536"/>
              <a:gd name="T18" fmla="*/ 0 w 561608"/>
              <a:gd name="T19" fmla="*/ 0 h 649318"/>
              <a:gd name="T20" fmla="*/ 561608 w 561608"/>
              <a:gd name="T21" fmla="*/ 649318 h 649318"/>
            </a:gdLst>
            <a:ahLst/>
            <a:cxnLst>
              <a:cxn ang="T12">
                <a:pos x="T0" y="T1"/>
              </a:cxn>
              <a:cxn ang="T13">
                <a:pos x="T2" y="T3"/>
              </a:cxn>
              <a:cxn ang="T14">
                <a:pos x="T4" y="T5"/>
              </a:cxn>
              <a:cxn ang="T15">
                <a:pos x="T6" y="T7"/>
              </a:cxn>
              <a:cxn ang="T16">
                <a:pos x="T8" y="T9"/>
              </a:cxn>
              <a:cxn ang="T17">
                <a:pos x="T10" y="T11"/>
              </a:cxn>
            </a:cxnLst>
            <a:rect l="T18" t="T19" r="T20" b="T21"/>
            <a:pathLst>
              <a:path w="561608" h="649318">
                <a:moveTo>
                  <a:pt x="282768" y="0"/>
                </a:moveTo>
                <a:lnTo>
                  <a:pt x="561608" y="159711"/>
                </a:lnTo>
                <a:lnTo>
                  <a:pt x="561608" y="485680"/>
                </a:lnTo>
                <a:lnTo>
                  <a:pt x="282768" y="649318"/>
                </a:lnTo>
                <a:lnTo>
                  <a:pt x="0" y="485680"/>
                </a:lnTo>
                <a:lnTo>
                  <a:pt x="0" y="159711"/>
                </a:lnTo>
                <a:lnTo>
                  <a:pt x="282768"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ormAutofit fontScale="70000"/>
          </a:bodyP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r>
              <a:rPr lang="en-US" sz="3200">
                <a:solidFill>
                  <a:schemeClr val="lt1"/>
                </a:solidFill>
                <a:latin typeface="微软雅黑" panose="020B0503020204020204" charset="-122"/>
                <a:ea typeface="微软雅黑" panose="020B0503020204020204" charset="-122"/>
              </a:rPr>
              <a:t>1</a:t>
            </a:r>
            <a:endParaRPr lang="en-US" altLang="en-US" sz="3200">
              <a:solidFill>
                <a:schemeClr val="lt1"/>
              </a:solidFill>
              <a:latin typeface="微软雅黑" panose="020B0503020204020204" charset="-122"/>
              <a:ea typeface="微软雅黑" panose="020B0503020204020204" charset="-122"/>
            </a:endParaRPr>
          </a:p>
        </p:txBody>
      </p:sp>
      <p:sp>
        <p:nvSpPr>
          <p:cNvPr id="8" name="矩形 7"/>
          <p:cNvSpPr/>
          <p:nvPr/>
        </p:nvSpPr>
        <p:spPr>
          <a:xfrm>
            <a:off x="5282565" y="4845685"/>
            <a:ext cx="251460" cy="251460"/>
          </a:xfrm>
          <a:prstGeom prst="rect">
            <a:avLst/>
          </a:prstGeom>
          <a:solidFill>
            <a:srgbClr val="FBFCFC"/>
          </a:solidFill>
          <a:ln>
            <a:solidFill>
              <a:schemeClr val="bg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文本框 8"/>
          <p:cNvSpPr txBox="1"/>
          <p:nvPr/>
        </p:nvSpPr>
        <p:spPr>
          <a:xfrm>
            <a:off x="5118100" y="4728845"/>
            <a:ext cx="4064000" cy="368300"/>
          </a:xfrm>
          <a:prstGeom prst="rect">
            <a:avLst/>
          </a:prstGeom>
          <a:noFill/>
        </p:spPr>
        <p:txBody>
          <a:bodyPr wrap="square" rtlCol="0">
            <a:spAutoFit/>
          </a:bodyPr>
          <a:p>
            <a:r>
              <a:rPr lang="en-US" altLang="zh-CN" i="1">
                <a:solidFill>
                  <a:srgbClr val="0035D4"/>
                </a:solidFill>
              </a:rPr>
              <a:t>h</a:t>
            </a:r>
            <a:endParaRPr lang="en-US" altLang="zh-CN" i="1">
              <a:solidFill>
                <a:srgbClr val="0035D4"/>
              </a:solidFill>
            </a:endParaRPr>
          </a:p>
        </p:txBody>
      </p:sp>
      <p:sp>
        <p:nvSpPr>
          <p:cNvPr id="10" name="文本框 9"/>
          <p:cNvSpPr txBox="1"/>
          <p:nvPr/>
        </p:nvSpPr>
        <p:spPr>
          <a:xfrm>
            <a:off x="5476240" y="408305"/>
            <a:ext cx="6096000" cy="460375"/>
          </a:xfrm>
          <a:prstGeom prst="rect">
            <a:avLst/>
          </a:prstGeom>
          <a:noFill/>
        </p:spPr>
        <p:txBody>
          <a:bodyPr wrap="square" rtlCol="0" anchor="t">
            <a:spAutoFit/>
          </a:bodyPr>
          <a:p>
            <a:pPr algn="r"/>
            <a:r>
              <a:rPr lang="zh-CN" altLang="en-US" sz="2400" b="1" spc="200">
                <a:solidFill>
                  <a:schemeClr val="bg1">
                    <a:lumMod val="50000"/>
                  </a:schemeClr>
                </a:solidFill>
                <a:uFillTx/>
                <a:latin typeface="Arial" panose="020B0604020202020204" pitchFamily="34" charset="0"/>
                <a:ea typeface="微软雅黑" panose="020B0503020204020204" charset="-122"/>
                <a:cs typeface="+mj-cs"/>
                <a:sym typeface="+mn-ea"/>
              </a:rPr>
              <a:t>楼梯施工图表示方法</a:t>
            </a:r>
            <a:endParaRPr lang="zh-CN" altLang="en-US" smtClean="0">
              <a:solidFill>
                <a:schemeClr val="bg1">
                  <a:lumMod val="50000"/>
                </a:schemeClr>
              </a:solidFill>
              <a:sym typeface="+mn-ea"/>
            </a:endParaRPr>
          </a:p>
        </p:txBody>
      </p:sp>
    </p:spTree>
    <p:custDataLst>
      <p:tags r:id="rId12"/>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689118"/>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601754"/>
          </a:xfrm>
          <a:prstGeom prst="rect">
            <a:avLst/>
          </a:prstGeom>
        </p:spPr>
      </p:pic>
      <p:sp>
        <p:nvSpPr>
          <p:cNvPr id="15365" name="Text Box 5"/>
          <p:cNvSpPr txBox="1">
            <a:spLocks noChangeArrowheads="1"/>
          </p:cNvSpPr>
          <p:nvPr>
            <p:custDataLst>
              <p:tags r:id="rId7"/>
            </p:custDataLst>
          </p:nvPr>
        </p:nvSpPr>
        <p:spPr bwMode="auto">
          <a:xfrm>
            <a:off x="1595120" y="1424940"/>
            <a:ext cx="4853940" cy="460375"/>
          </a:xfrm>
          <a:prstGeom prst="rect">
            <a:avLst/>
          </a:prstGeom>
          <a:noFill/>
          <a:ln w="9525">
            <a:noFill/>
            <a:miter lim="800000"/>
          </a:ln>
          <a:effectLst/>
        </p:spPr>
        <p:txBody>
          <a:bodyPr wrap="squar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spcBef>
                <a:spcPct val="50000"/>
              </a:spcBef>
            </a:pPr>
            <a:r>
              <a:rPr lang="zh-CN" altLang="en-US" sz="2400">
                <a:solidFill>
                  <a:schemeClr val="accent1"/>
                </a:solidFill>
                <a:latin typeface="微软雅黑" panose="020B0503020204020204" charset="-122"/>
                <a:ea typeface="微软雅黑" panose="020B0503020204020204" charset="-122"/>
              </a:rPr>
              <a:t>（二）板式楼梯所包含的构件内容</a:t>
            </a:r>
            <a:endParaRPr lang="zh-CN" altLang="en-US" sz="2400">
              <a:solidFill>
                <a:schemeClr val="accent1"/>
              </a:solidFill>
              <a:latin typeface="微软雅黑" panose="020B0503020204020204" charset="-122"/>
              <a:ea typeface="微软雅黑" panose="020B0503020204020204" charset="-122"/>
            </a:endParaRPr>
          </a:p>
        </p:txBody>
      </p:sp>
      <p:pic>
        <p:nvPicPr>
          <p:cNvPr id="15366" name="Picture 6" descr="8-1-2"/>
          <p:cNvPicPr>
            <a:picLocks noChangeAspect="1" noChangeArrowheads="1"/>
          </p:cNvPicPr>
          <p:nvPr/>
        </p:nvPicPr>
        <p:blipFill>
          <a:blip r:embed="rId8"/>
          <a:srcRect/>
          <a:stretch>
            <a:fillRect/>
          </a:stretch>
        </p:blipFill>
        <p:spPr bwMode="auto">
          <a:xfrm>
            <a:off x="2542540" y="2826385"/>
            <a:ext cx="7107555" cy="3714750"/>
          </a:xfrm>
          <a:prstGeom prst="rect">
            <a:avLst/>
          </a:prstGeom>
          <a:noFill/>
        </p:spPr>
      </p:pic>
      <p:sp>
        <p:nvSpPr>
          <p:cNvPr id="15367" name="Text Box 7"/>
          <p:cNvSpPr txBox="1">
            <a:spLocks noChangeArrowheads="1"/>
          </p:cNvSpPr>
          <p:nvPr>
            <p:custDataLst>
              <p:tags r:id="rId9"/>
            </p:custDataLst>
          </p:nvPr>
        </p:nvSpPr>
        <p:spPr bwMode="auto">
          <a:xfrm>
            <a:off x="1656715" y="2102485"/>
            <a:ext cx="9150350" cy="506730"/>
          </a:xfrm>
          <a:prstGeom prst="rect">
            <a:avLst/>
          </a:prstGeom>
          <a:noFill/>
          <a:ln w="9525">
            <a:noFill/>
            <a:miter lim="800000"/>
          </a:ln>
          <a:effectLst/>
        </p:spPr>
        <p:txBody>
          <a:bodyPr wrap="squar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nSpc>
                <a:spcPct val="150000"/>
              </a:lnSpc>
              <a:spcBef>
                <a:spcPct val="50000"/>
              </a:spcBef>
            </a:pPr>
            <a:r>
              <a:rPr lang="zh-CN" altLang="en-US" b="1">
                <a:solidFill>
                  <a:schemeClr val="dk1"/>
                </a:solidFill>
                <a:latin typeface="微软雅黑" panose="020B0503020204020204" charset="-122"/>
                <a:ea typeface="微软雅黑" panose="020B0503020204020204" charset="-122"/>
                <a:cs typeface="微软雅黑" panose="020B0503020204020204" charset="-122"/>
              </a:rPr>
              <a:t>板式楼梯所包含的构件内容一般有踏步段、层间梯梁、层间平板、楼层梯梁和楼层平板等。</a:t>
            </a:r>
            <a:endParaRPr lang="en-US" altLang="zh-CN" b="1">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5476240" y="408305"/>
            <a:ext cx="6096000" cy="460375"/>
          </a:xfrm>
          <a:prstGeom prst="rect">
            <a:avLst/>
          </a:prstGeom>
          <a:noFill/>
        </p:spPr>
        <p:txBody>
          <a:bodyPr wrap="square" rtlCol="0" anchor="t">
            <a:spAutoFit/>
          </a:bodyPr>
          <a:p>
            <a:pPr algn="r"/>
            <a:r>
              <a:rPr lang="zh-CN" altLang="en-US" sz="2400" b="1" spc="200">
                <a:solidFill>
                  <a:schemeClr val="bg1">
                    <a:lumMod val="50000"/>
                  </a:schemeClr>
                </a:solidFill>
                <a:uFillTx/>
                <a:latin typeface="Arial" panose="020B0604020202020204" pitchFamily="34" charset="0"/>
                <a:ea typeface="微软雅黑" panose="020B0503020204020204" charset="-122"/>
                <a:cs typeface="+mj-cs"/>
                <a:sym typeface="+mn-ea"/>
              </a:rPr>
              <a:t>板式楼梯构件</a:t>
            </a:r>
            <a:endParaRPr lang="zh-CN" altLang="en-US" smtClean="0">
              <a:solidFill>
                <a:schemeClr val="bg1">
                  <a:lumMod val="50000"/>
                </a:schemeClr>
              </a:solidFill>
              <a:sym typeface="+mn-ea"/>
            </a:endParaRPr>
          </a:p>
        </p:txBody>
      </p:sp>
      <p:sp>
        <p:nvSpPr>
          <p:cNvPr id="3" name="标题 1"/>
          <p:cNvSpPr>
            <a:spLocks noGrp="1"/>
          </p:cNvSpPr>
          <p:nvPr/>
        </p:nvSpPr>
        <p:spPr>
          <a:xfrm>
            <a:off x="1181735" y="313055"/>
            <a:ext cx="4658995" cy="69977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1" i="0" kern="1200" baseline="0">
                <a:solidFill>
                  <a:srgbClr val="071F65"/>
                </a:solidFill>
                <a:effectLst/>
                <a:latin typeface="Arial Black" panose="020B0A04020102020204" pitchFamily="34" charset="0"/>
                <a:ea typeface="微软雅黑" panose="020B0503020204020204" charset="-122"/>
                <a:cs typeface="+mj-cs"/>
              </a:defRPr>
            </a:lvl1pPr>
          </a:lstStyle>
          <a:p>
            <a:r>
              <a:rPr lang="zh-CN" altLang="en-US" dirty="0">
                <a:solidFill>
                  <a:srgbClr val="000000"/>
                </a:solidFill>
                <a:latin typeface="微软雅黑" panose="020B0503020204020204" charset="-122"/>
                <a:sym typeface="+mn-ea"/>
              </a:rPr>
              <a:t>识读楼梯构件平法施工图</a:t>
            </a:r>
            <a:endParaRPr lang="zh-CN" altLang="en-US" dirty="0">
              <a:solidFill>
                <a:srgbClr val="000000"/>
              </a:solidFill>
              <a:latin typeface="微软雅黑" panose="020B0503020204020204" charset="-122"/>
              <a:ea typeface="微软雅黑" panose="020B0503020204020204" charset="-122"/>
            </a:endParaRPr>
          </a:p>
        </p:txBody>
      </p:sp>
      <p:sp>
        <p:nvSpPr>
          <p:cNvPr id="5" name="任意多边形 21"/>
          <p:cNvSpPr>
            <a:spLocks noChangeArrowheads="1"/>
          </p:cNvSpPr>
          <p:nvPr>
            <p:custDataLst>
              <p:tags r:id="rId10"/>
            </p:custDataLst>
          </p:nvPr>
        </p:nvSpPr>
        <p:spPr bwMode="auto">
          <a:xfrm>
            <a:off x="673100" y="408305"/>
            <a:ext cx="447040" cy="509270"/>
          </a:xfrm>
          <a:custGeom>
            <a:avLst/>
            <a:gdLst>
              <a:gd name="T0" fmla="*/ 282132 w 561608"/>
              <a:gd name="T1" fmla="*/ 0 h 649318"/>
              <a:gd name="T2" fmla="*/ 560345 w 561608"/>
              <a:gd name="T3" fmla="*/ 159704 h 649318"/>
              <a:gd name="T4" fmla="*/ 560345 w 561608"/>
              <a:gd name="T5" fmla="*/ 485658 h 649318"/>
              <a:gd name="T6" fmla="*/ 282132 w 561608"/>
              <a:gd name="T7" fmla="*/ 649288 h 649318"/>
              <a:gd name="T8" fmla="*/ 0 w 561608"/>
              <a:gd name="T9" fmla="*/ 485658 h 649318"/>
              <a:gd name="T10" fmla="*/ 0 w 561608"/>
              <a:gd name="T11" fmla="*/ 159704 h 649318"/>
              <a:gd name="T12" fmla="*/ 0 60000 65536"/>
              <a:gd name="T13" fmla="*/ 0 60000 65536"/>
              <a:gd name="T14" fmla="*/ 0 60000 65536"/>
              <a:gd name="T15" fmla="*/ 0 60000 65536"/>
              <a:gd name="T16" fmla="*/ 0 60000 65536"/>
              <a:gd name="T17" fmla="*/ 0 60000 65536"/>
              <a:gd name="T18" fmla="*/ 0 w 561608"/>
              <a:gd name="T19" fmla="*/ 0 h 649318"/>
              <a:gd name="T20" fmla="*/ 561608 w 561608"/>
              <a:gd name="T21" fmla="*/ 649318 h 649318"/>
            </a:gdLst>
            <a:ahLst/>
            <a:cxnLst>
              <a:cxn ang="T12">
                <a:pos x="T0" y="T1"/>
              </a:cxn>
              <a:cxn ang="T13">
                <a:pos x="T2" y="T3"/>
              </a:cxn>
              <a:cxn ang="T14">
                <a:pos x="T4" y="T5"/>
              </a:cxn>
              <a:cxn ang="T15">
                <a:pos x="T6" y="T7"/>
              </a:cxn>
              <a:cxn ang="T16">
                <a:pos x="T8" y="T9"/>
              </a:cxn>
              <a:cxn ang="T17">
                <a:pos x="T10" y="T11"/>
              </a:cxn>
            </a:cxnLst>
            <a:rect l="T18" t="T19" r="T20" b="T21"/>
            <a:pathLst>
              <a:path w="561608" h="649318">
                <a:moveTo>
                  <a:pt x="282768" y="0"/>
                </a:moveTo>
                <a:lnTo>
                  <a:pt x="561608" y="159711"/>
                </a:lnTo>
                <a:lnTo>
                  <a:pt x="561608" y="485680"/>
                </a:lnTo>
                <a:lnTo>
                  <a:pt x="282768" y="649318"/>
                </a:lnTo>
                <a:lnTo>
                  <a:pt x="0" y="485680"/>
                </a:lnTo>
                <a:lnTo>
                  <a:pt x="0" y="159711"/>
                </a:lnTo>
                <a:lnTo>
                  <a:pt x="282768"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ormAutofit fontScale="70000"/>
          </a:bodyP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r>
              <a:rPr lang="en-US" sz="3200">
                <a:solidFill>
                  <a:schemeClr val="lt1"/>
                </a:solidFill>
                <a:latin typeface="微软雅黑" panose="020B0503020204020204" charset="-122"/>
                <a:ea typeface="微软雅黑" panose="020B0503020204020204" charset="-122"/>
              </a:rPr>
              <a:t>1</a:t>
            </a:r>
            <a:endParaRPr lang="en-US" altLang="en-US" sz="3200">
              <a:solidFill>
                <a:schemeClr val="lt1"/>
              </a:solidFill>
              <a:latin typeface="微软雅黑" panose="020B0503020204020204" charset="-122"/>
              <a:ea typeface="微软雅黑" panose="020B0503020204020204" charset="-122"/>
            </a:endParaRPr>
          </a:p>
        </p:txBody>
      </p:sp>
    </p:spTree>
    <p:custDataLst>
      <p:tags r:id="rId11"/>
    </p:custDataLst>
  </p:cSld>
  <p:clrMapOvr>
    <a:masterClrMapping/>
  </p:clrMapOvr>
  <p:timing>
    <p:tnLst>
      <p:par>
        <p:cTn id="1" dur="indefinite" restart="never" nodeType="tmRoot"/>
      </p:par>
    </p:tnLst>
  </p:timing>
</p:sld>
</file>

<file path=ppt/tags/tag1.xml><?xml version="1.0" encoding="utf-8"?>
<p:tagLst xmlns:p="http://schemas.openxmlformats.org/presentationml/2006/main">
  <p:tag name="KSO_WM_TAG_VERSION" val="1.0"/>
  <p:tag name="KSO_WM_TEMPLATE_CATEGORY" val="custom"/>
  <p:tag name="KSO_WM_TEMPLATE_INDEX" val="160396"/>
</p:tagLst>
</file>

<file path=ppt/tags/tag10.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1.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2.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3.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5.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106.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7.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1.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4.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115.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6.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9.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1.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2.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124.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5.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7.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9.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2.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4.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135.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6.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7.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8.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9.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1.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448"/>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448"/>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7.xml><?xml version="1.0" encoding="utf-8"?>
<p:tagLst xmlns:p="http://schemas.openxmlformats.org/presentationml/2006/main">
  <p:tag name="KSO_WM_TEMPLATE_THUMBS_INDEX" val="1、4、6、8、11、15、16、19、20、21、22、24、29、34、37、38"/>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4448"/>
</p:tagLst>
</file>

<file path=ppt/tags/tag14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04448_1*a*1"/>
  <p:tag name="KSO_WM_TEMPLATE_CATEGORY" val="custom"/>
  <p:tag name="KSO_WM_TEMPLATE_INDEX" val="20204448"/>
  <p:tag name="KSO_WM_UNIT_LAYERLEVEL" val="1"/>
  <p:tag name="KSO_WM_TAG_VERSION" val="1.0"/>
  <p:tag name="KSO_WM_BEAUTIFY_FLAG" val="#wm#"/>
  <p:tag name="KSO_WM_UNIT_PRESET_TEXT" val="产品发布会"/>
  <p:tag name="KSO_WM_UNIT_TEXT_FILL_FORE_SCHEMECOLOR_INDEX_BRIGHTNESS" val="0"/>
  <p:tag name="KSO_WM_UNIT_TEXT_FILL_FORE_SCHEMECOLOR_INDEX" val="13"/>
  <p:tag name="KSO_WM_UNIT_TEXT_FILL_TYPE" val="1"/>
</p:tagLst>
</file>

<file path=ppt/tags/tag149.xml><?xml version="1.0" encoding="utf-8"?>
<p:tagLst xmlns:p="http://schemas.openxmlformats.org/presentationml/2006/main">
  <p:tag name="KSO_WM_TEMPLATE_THUMBS_INDEX" val="1、4、6、8、11、15、16、19、20、21、22、24、29、34、37、38、39"/>
  <p:tag name="KSO_WM_TEMPLATE_CATEGORY" val="custom"/>
  <p:tag name="KSO_WM_TEMPLATE_INDEX" val="20204448"/>
  <p:tag name="KSO_WM_TAG_VERSION" val="1.0"/>
  <p:tag name="KSO_WM_SLIDE_ID" val="custom20204448_1"/>
  <p:tag name="KSO_WM_SLIDE_INDEX" val="1"/>
  <p:tag name="KSO_WM_SLIDE_ITEM_CNT" val="0"/>
  <p:tag name="KSO_WM_SLIDE_LAYOUT" val="a_b"/>
  <p:tag name="KSO_WM_SLIDE_LAYOUT_CNT" val="1_3"/>
  <p:tag name="KSO_WM_SLIDE_TYPE" val="title"/>
  <p:tag name="KSO_WM_BEAUTIFY_FLAG" val="#wm#"/>
  <p:tag name="KSO_WM_TEMPLATE_SUBCATEGORY" val="0"/>
  <p:tag name="KSO_WM_TEMPLATE_MASTER_TYPE" val="1"/>
  <p:tag name="KSO_WM_TEMPLATE_COLOR_TYPE" val="1"/>
  <p:tag name="KSO_WM_SLIDE_SUBTYPE" val="pureTxt"/>
  <p:tag name="KSO_WM_TEMPLATE_MASTER_THUMB_INDEX" val="12"/>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UNIT_COLOR_SCHEME_SHAPE_ID" val="18"/>
  <p:tag name="KSO_WM_UNIT_COLOR_SCHEME_PARENT_PAGE" val="0_3"/>
  <p:tag name="KSO_WM_UNIT_DECOLORIZATION" val="1"/>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custom20204448_3*l_i*1_1"/>
  <p:tag name="KSO_WM_TEMPLATE_CATEGORY" val="custom"/>
  <p:tag name="KSO_WM_TEMPLATE_INDEX" val="20204448"/>
  <p:tag name="KSO_WM_UNIT_LAYERLEVEL" val="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VIRTUALLY_FRAME" val="{&quot;height&quot;:540,&quot;left&quot;:262.95,&quot;top&quot;:0,&quot;width&quot;:411.9}"/>
</p:tagLst>
</file>

<file path=ppt/tags/tag151.xml><?xml version="1.0" encoding="utf-8"?>
<p:tagLst xmlns:p="http://schemas.openxmlformats.org/presentationml/2006/main">
  <p:tag name="KSO_WM_UNIT_COLOR_SCHEME_SHAPE_ID" val="19"/>
  <p:tag name="KSO_WM_UNIT_COLOR_SCHEME_PARENT_PAGE" val="0_3"/>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custom20204448_3*l_h_i*1_1_1"/>
  <p:tag name="KSO_WM_TEMPLATE_CATEGORY" val="custom"/>
  <p:tag name="KSO_WM_TEMPLATE_INDEX" val="20204448"/>
  <p:tag name="KSO_WM_UNIT_LAYERLEVEL" val="1_1_1"/>
  <p:tag name="KSO_WM_TAG_VERSION" val="1.0"/>
  <p:tag name="KSO_WM_BEAUTIFY_FLAG" val="#wm#"/>
  <p:tag name="KSO_WM_UNIT_FILL_FORE_SCHEMECOLOR_INDEX_BRIGHTNESS" val="0"/>
  <p:tag name="KSO_WM_UNIT_FILL_FORE_SCHEMECOLOR_INDEX" val="16"/>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5"/>
  <p:tag name="KSO_WM_UNIT_TEXT_FILL_TYPE" val="1"/>
  <p:tag name="KSO_WM_UNIT_USESOURCEFORMAT_APPLY" val="1"/>
  <p:tag name="KSO_WM_DIAGRAM_VIRTUALLY_FRAME" val="{&quot;height&quot;:540,&quot;left&quot;:262.95,&quot;top&quot;:0,&quot;width&quot;:411.9}"/>
</p:tagLst>
</file>

<file path=ppt/tags/tag152.xml><?xml version="1.0" encoding="utf-8"?>
<p:tagLst xmlns:p="http://schemas.openxmlformats.org/presentationml/2006/main">
  <p:tag name="KSO_WM_UNIT_COLOR_SCHEME_SHAPE_ID" val="14"/>
  <p:tag name="KSO_WM_UNIT_COLOR_SCHEME_PARENT_PAGE" val="0_3"/>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custom20204448_3*l_h_a*1_2_1"/>
  <p:tag name="KSO_WM_TEMPLATE_CATEGORY" val="custom"/>
  <p:tag name="KSO_WM_TEMPLATE_INDEX" val="20204448"/>
  <p:tag name="KSO_WM_UNIT_LAYERLEVEL" val="1_1_1"/>
  <p:tag name="KSO_WM_TAG_VERSION" val="1.0"/>
  <p:tag name="KSO_WM_BEAUTIFY_FLAG" val="#wm#"/>
  <p:tag name="KSO_WM_UNIT_PRESET_TEXT" val="单击此处添加标题"/>
  <p:tag name="KSO_WM_UNIT_TEXT_FILL_FORE_SCHEMECOLOR_INDEX_BRIGHTNESS" val="0.15"/>
  <p:tag name="KSO_WM_UNIT_TEXT_FILL_FORE_SCHEMECOLOR_INDEX" val="13"/>
  <p:tag name="KSO_WM_UNIT_TEXT_FILL_TYPE" val="1"/>
  <p:tag name="KSO_WM_UNIT_USESOURCEFORMAT_APPLY" val="1"/>
  <p:tag name="KSO_WM_DIAGRAM_VIRTUALLY_FRAME" val="{&quot;height&quot;:540,&quot;left&quot;:262.95,&quot;top&quot;:0,&quot;width&quot;:411.9}"/>
</p:tagLst>
</file>

<file path=ppt/tags/tag153.xml><?xml version="1.0" encoding="utf-8"?>
<p:tagLst xmlns:p="http://schemas.openxmlformats.org/presentationml/2006/main">
  <p:tag name="KSO_WM_UNIT_COLOR_SCHEME_SHAPE_ID" val="20"/>
  <p:tag name="KSO_WM_UNIT_COLOR_SCHEME_PARENT_PAGE" val="0_3"/>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custom20204448_3*l_h_i*1_2_1"/>
  <p:tag name="KSO_WM_TEMPLATE_CATEGORY" val="custom"/>
  <p:tag name="KSO_WM_TEMPLATE_INDEX" val="20204448"/>
  <p:tag name="KSO_WM_UNIT_LAYERLEVEL" val="1_1_1"/>
  <p:tag name="KSO_WM_TAG_VERSION" val="1.0"/>
  <p:tag name="KSO_WM_BEAUTIFY_FLAG" val="#wm#"/>
  <p:tag name="KSO_WM_UNIT_FILL_FORE_SCHEMECOLOR_INDEX_BRIGHTNESS" val="0"/>
  <p:tag name="KSO_WM_UNIT_FILL_FORE_SCHEMECOLOR_INDEX" val="16"/>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5"/>
  <p:tag name="KSO_WM_UNIT_TEXT_FILL_TYPE" val="1"/>
  <p:tag name="KSO_WM_UNIT_USESOURCEFORMAT_APPLY" val="1"/>
  <p:tag name="KSO_WM_DIAGRAM_VIRTUALLY_FRAME" val="{&quot;height&quot;:540,&quot;left&quot;:262.95,&quot;top&quot;:0,&quot;width&quot;:411.9}"/>
</p:tagLst>
</file>

<file path=ppt/tags/tag154.xml><?xml version="1.0" encoding="utf-8"?>
<p:tagLst xmlns:p="http://schemas.openxmlformats.org/presentationml/2006/main">
  <p:tag name="KSO_WM_UNIT_COLOR_SCHEME_SHAPE_ID" val="12"/>
  <p:tag name="KSO_WM_UNIT_COLOR_SCHEME_PARENT_PAGE" val="0_3"/>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custom20204448_3*l_h_a*1_3_1"/>
  <p:tag name="KSO_WM_TEMPLATE_CATEGORY" val="custom"/>
  <p:tag name="KSO_WM_TEMPLATE_INDEX" val="20204448"/>
  <p:tag name="KSO_WM_UNIT_LAYERLEVEL" val="1_1_1"/>
  <p:tag name="KSO_WM_TAG_VERSION" val="1.0"/>
  <p:tag name="KSO_WM_BEAUTIFY_FLAG" val="#wm#"/>
  <p:tag name="KSO_WM_UNIT_PRESET_TEXT" val="单击此处添加标题"/>
  <p:tag name="KSO_WM_UNIT_TEXT_FILL_FORE_SCHEMECOLOR_INDEX_BRIGHTNESS" val="0.15"/>
  <p:tag name="KSO_WM_UNIT_TEXT_FILL_FORE_SCHEMECOLOR_INDEX" val="13"/>
  <p:tag name="KSO_WM_UNIT_TEXT_FILL_TYPE" val="1"/>
  <p:tag name="KSO_WM_UNIT_USESOURCEFORMAT_APPLY" val="1"/>
  <p:tag name="KSO_WM_DIAGRAM_VIRTUALLY_FRAME" val="{&quot;height&quot;:540,&quot;left&quot;:262.95,&quot;top&quot;:0,&quot;width&quot;:411.9}"/>
</p:tagLst>
</file>

<file path=ppt/tags/tag155.xml><?xml version="1.0" encoding="utf-8"?>
<p:tagLst xmlns:p="http://schemas.openxmlformats.org/presentationml/2006/main">
  <p:tag name="KSO_WM_UNIT_ISCONTENTSTITLE" val="0"/>
  <p:tag name="KSO_WM_UNIT_ISNUMDGMTITLE" val="0"/>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b"/>
  <p:tag name="KSO_WM_UNIT_INDEX" val="1"/>
  <p:tag name="KSO_WM_UNIT_ID" val="custom20204448_3*b*1"/>
  <p:tag name="KSO_WM_TEMPLATE_CATEGORY" val="custom"/>
  <p:tag name="KSO_WM_TEMPLATE_INDEX" val="20204448"/>
  <p:tag name="KSO_WM_UNIT_LAYERLEVEL" val="1"/>
  <p:tag name="KSO_WM_TAG_VERSION" val="1.0"/>
  <p:tag name="KSO_WM_BEAUTIFY_FLAG" val="#wm#"/>
  <p:tag name="KSO_WM_UNIT_PRESET_TEXT" val="CONTENTS"/>
  <p:tag name="KSO_WM_UNIT_TEXT_FILL_FORE_SCHEMECOLOR_INDEX_BRIGHTNESS" val="0.15"/>
  <p:tag name="KSO_WM_UNIT_TEXT_FILL_FORE_SCHEMECOLOR_INDEX" val="13"/>
  <p:tag name="KSO_WM_UNIT_TEXT_FILL_TYPE" val="1"/>
  <p:tag name="KSO_WM_UNIT_USESOURCEFORMAT_APPLY" val="1"/>
</p:tagLst>
</file>

<file path=ppt/tags/tag156.xml><?xml version="1.0" encoding="utf-8"?>
<p:tagLst xmlns:p="http://schemas.openxmlformats.org/presentationml/2006/main">
  <p:tag name="KSO_WM_UNIT_ISCONTENTSTITLE" val="1"/>
  <p:tag name="KSO_WM_UNIT_ISNUMDGMTITLE" val="0"/>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04448_3*a*1"/>
  <p:tag name="KSO_WM_TEMPLATE_CATEGORY" val="custom"/>
  <p:tag name="KSO_WM_TEMPLATE_INDEX" val="20204448"/>
  <p:tag name="KSO_WM_UNIT_LAYERLEVEL" val="1"/>
  <p:tag name="KSO_WM_TAG_VERSION" val="1.0"/>
  <p:tag name="KSO_WM_BEAUTIFY_FLAG" val="#wm#"/>
  <p:tag name="KSO_WM_UNIT_PRESET_TEXT" val="目 录"/>
  <p:tag name="KSO_WM_UNIT_TEXT_FILL_FORE_SCHEMECOLOR_INDEX_BRIGHTNESS" val="0.15"/>
  <p:tag name="KSO_WM_UNIT_TEXT_FILL_FORE_SCHEMECOLOR_INDEX" val="13"/>
  <p:tag name="KSO_WM_UNIT_TEXT_FILL_TYPE" val="1"/>
  <p:tag name="KSO_WM_UNIT_USESOURCEFORMAT_APPLY" val="1"/>
</p:tagLst>
</file>

<file path=ppt/tags/tag157.xml><?xml version="1.0" encoding="utf-8"?>
<p:tagLst xmlns:p="http://schemas.openxmlformats.org/presentationml/2006/main">
  <p:tag name="KSO_WM_UNIT_COLOR_SCHEME_SHAPE_ID" val="20"/>
  <p:tag name="KSO_WM_UNIT_COLOR_SCHEME_PARENT_PAGE" val="0_3"/>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custom20204448_3*l_h_i*1_2_1"/>
  <p:tag name="KSO_WM_TEMPLATE_CATEGORY" val="custom"/>
  <p:tag name="KSO_WM_TEMPLATE_INDEX" val="20204448"/>
  <p:tag name="KSO_WM_UNIT_LAYERLEVEL" val="1_1_1"/>
  <p:tag name="KSO_WM_TAG_VERSION" val="1.0"/>
  <p:tag name="KSO_WM_BEAUTIFY_FLAG" val="#wm#"/>
  <p:tag name="KSO_WM_UNIT_FILL_FORE_SCHEMECOLOR_INDEX_BRIGHTNESS" val="0"/>
  <p:tag name="KSO_WM_UNIT_FILL_FORE_SCHEMECOLOR_INDEX" val="16"/>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5"/>
  <p:tag name="KSO_WM_UNIT_TEXT_FILL_TYPE" val="1"/>
  <p:tag name="KSO_WM_UNIT_USESOURCEFORMAT_APPLY" val="1"/>
  <p:tag name="KSO_WM_DIAGRAM_VIRTUALLY_FRAME" val="{&quot;height&quot;:540,&quot;left&quot;:262.95,&quot;top&quot;:0,&quot;width&quot;:411.9}"/>
</p:tagLst>
</file>

<file path=ppt/tags/tag158.xml><?xml version="1.0" encoding="utf-8"?>
<p:tagLst xmlns:p="http://schemas.openxmlformats.org/presentationml/2006/main">
  <p:tag name="KSO_WM_UNIT_COLOR_SCHEME_SHAPE_ID" val="12"/>
  <p:tag name="KSO_WM_UNIT_COLOR_SCHEME_PARENT_PAGE" val="0_3"/>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custom20204448_3*l_h_a*1_3_1"/>
  <p:tag name="KSO_WM_TEMPLATE_CATEGORY" val="custom"/>
  <p:tag name="KSO_WM_TEMPLATE_INDEX" val="20204448"/>
  <p:tag name="KSO_WM_UNIT_LAYERLEVEL" val="1_1_1"/>
  <p:tag name="KSO_WM_TAG_VERSION" val="1.0"/>
  <p:tag name="KSO_WM_BEAUTIFY_FLAG" val="#wm#"/>
  <p:tag name="KSO_WM_UNIT_PRESET_TEXT" val="单击此处添加标题"/>
  <p:tag name="KSO_WM_UNIT_TEXT_FILL_FORE_SCHEMECOLOR_INDEX_BRIGHTNESS" val="0.15"/>
  <p:tag name="KSO_WM_UNIT_TEXT_FILL_FORE_SCHEMECOLOR_INDEX" val="13"/>
  <p:tag name="KSO_WM_UNIT_TEXT_FILL_TYPE" val="1"/>
  <p:tag name="KSO_WM_UNIT_USESOURCEFORMAT_APPLY" val="1"/>
  <p:tag name="KSO_WM_DIAGRAM_VIRTUALLY_FRAME" val="{&quot;height&quot;:540,&quot;left&quot;:262.95,&quot;top&quot;:0,&quot;width&quot;:411.9}"/>
</p:tagLst>
</file>

<file path=ppt/tags/tag159.xml><?xml version="1.0" encoding="utf-8"?>
<p:tagLst xmlns:p="http://schemas.openxmlformats.org/presentationml/2006/main">
  <p:tag name="KSO_WM_SLIDE_ID" val="custom20204448_3"/>
  <p:tag name="KSO_WM_TEMPLATE_SUBCATEGORY" val="0"/>
  <p:tag name="KSO_WM_TEMPLATE_MASTER_TYPE" val="1"/>
  <p:tag name="KSO_WM_TEMPLATE_COLOR_TYPE" val="1"/>
  <p:tag name="KSO_WM_SLIDE_TYPE" val="contents"/>
  <p:tag name="KSO_WM_SLIDE_SUBTYPE" val="diag"/>
  <p:tag name="KSO_WM_SLIDE_ITEM_CNT" val="3"/>
  <p:tag name="KSO_WM_SLIDE_INDEX" val="3"/>
  <p:tag name="KSO_WM_DIAGRAM_GROUP_CODE" val="l1-1"/>
  <p:tag name="KSO_WM_SLIDE_DIAGTYPE" val="l"/>
  <p:tag name="KSO_WM_TAG_VERSION" val="1.0"/>
  <p:tag name="KSO_WM_BEAUTIFY_FLAG" val="#wm#"/>
  <p:tag name="KSO_WM_TEMPLATE_CATEGORY" val="custom"/>
  <p:tag name="KSO_WM_TEMPLATE_INDEX" val="20204448"/>
  <p:tag name="KSO_WM_SLIDE_LAYOUT" val="a_b_l"/>
  <p:tag name="KSO_WM_SLIDE_LAYOUT_CNT" val="1_1_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p="http://schemas.openxmlformats.org/presentationml/2006/main">
  <p:tag name="KSO_WM_UNIT_ISCONTENTSTITLE" val="0"/>
  <p:tag name="KSO_WM_UNIT_NOCLEAR" val="0"/>
  <p:tag name="KSO_WM_UNIT_VALUE" val="5"/>
  <p:tag name="KSO_WM_UNIT_HIGHLIGHT" val="0"/>
  <p:tag name="KSO_WM_UNIT_COMPATIBLE" val="1"/>
  <p:tag name="KSO_WM_UNIT_DIAGRAM_ISNUMVISUAL" val="0"/>
  <p:tag name="KSO_WM_UNIT_DIAGRAM_ISREFERUNIT" val="0"/>
  <p:tag name="KSO_WM_UNIT_TYPE" val="e"/>
  <p:tag name="KSO_WM_UNIT_INDEX" val="1"/>
  <p:tag name="KSO_WM_UNIT_ID" val="custom20204448_6*e*1"/>
  <p:tag name="KSO_WM_TEMPLATE_CATEGORY" val="custom"/>
  <p:tag name="KSO_WM_TEMPLATE_INDEX" val="20204448"/>
  <p:tag name="KSO_WM_UNIT_LAYERLEVEL" val="1"/>
  <p:tag name="KSO_WM_TAG_VERSION" val="1.0"/>
  <p:tag name="KSO_WM_BEAUTIFY_FLAG" val="#wm#"/>
  <p:tag name="KSO_WM_UNIT_PRESET_TEXT" val="PART 01"/>
  <p:tag name="KSO_WM_UNIT_TEXT_FILL_FORE_SCHEMECOLOR_INDEX_BRIGHTNESS" val="0"/>
  <p:tag name="KSO_WM_UNIT_TEXT_FILL_FORE_SCHEMECOLOR_INDEX" val="5"/>
  <p:tag name="KSO_WM_UNIT_TEXT_FILL_TYPE" val="1"/>
</p:tagLst>
</file>

<file path=ppt/tags/tag161.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4448_6*a*1"/>
  <p:tag name="KSO_WM_TEMPLATE_CATEGORY" val="custom"/>
  <p:tag name="KSO_WM_TEMPLATE_INDEX" val="20204448"/>
  <p:tag name="KSO_WM_UNIT_LAYERLEVEL" val="1"/>
  <p:tag name="KSO_WM_TAG_VERSION" val="1.0"/>
  <p:tag name="KSO_WM_BEAUTIFY_FLAG" val="#wm#"/>
  <p:tag name="KSO_WM_UNIT_PRESET_TEXT" val="单击此处添加标题"/>
  <p:tag name="KSO_WM_UNIT_TEXT_FILL_FORE_SCHEMECOLOR_INDEX_BRIGHTNESS" val="0"/>
  <p:tag name="KSO_WM_UNIT_TEXT_FILL_FORE_SCHEMECOLOR_INDEX" val="13"/>
  <p:tag name="KSO_WM_UNIT_TEXT_FILL_TYPE" val="1"/>
</p:tagLst>
</file>

<file path=ppt/tags/tag162.xml><?xml version="1.0" encoding="utf-8"?>
<p:tagLst xmlns:p="http://schemas.openxmlformats.org/presentationml/2006/main">
  <p:tag name="KSO_WM_TEMPLATE_CATEGORY" val="custom"/>
  <p:tag name="KSO_WM_TEMPLATE_INDEX" val="20204448"/>
  <p:tag name="KSO_WM_TAG_VERSION" val="1.0"/>
  <p:tag name="KSO_WM_SLIDE_ID" val="custom20204448_7"/>
  <p:tag name="KSO_WM_SLIDE_INDEX" val="7"/>
  <p:tag name="KSO_WM_SLIDE_ITEM_CNT" val="0"/>
  <p:tag name="KSO_WM_SLIDE_LAYOUT" val="a_b_e"/>
  <p:tag name="KSO_WM_SLIDE_LAYOUT_CNT" val="1_1_1"/>
  <p:tag name="KSO_WM_SLIDE_TYPE" val="sectionTitle"/>
  <p:tag name="KSO_WM_BEAUTIFY_FLAG" val="#wm#"/>
  <p:tag name="KSO_WM_TEMPLATE_SUBCATEGORY" val="0"/>
  <p:tag name="KSO_WM_TEMPLATE_MASTER_TYPE" val="1"/>
  <p:tag name="KSO_WM_TEMPLATE_COLOR_TYPE" val="1"/>
  <p:tag name="KSO_WM_SLIDE_SUBTYPE" val="pureTxt"/>
</p:tagLst>
</file>

<file path=ppt/tags/tag16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6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9.xml><?xml version="1.0" encoding="utf-8"?>
<p:tagLst xmlns:p="http://schemas.openxmlformats.org/presentationml/2006/main">
  <p:tag name="KSO_WM_TAG_VERSION" val="1.0"/>
  <p:tag name="KSO_WM_TEMPLATE_CATEGORY" val="custom"/>
  <p:tag name="KSO_WM_TEMPLATE_INDEX" val="160396"/>
  <p:tag name="KSO_WM_UNIT_TYPE" val="l_i"/>
  <p:tag name="KSO_WM_UNIT_INDEX" val="1_2"/>
  <p:tag name="KSO_WM_UNIT_ID" val="custom160396_10*l_i*1_2"/>
  <p:tag name="KSO_WM_UNIT_CLEAR" val="1"/>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 name="KSO_WM_DIAGRAM_VIRTUALLY_FRAME" val="{&quot;height&quot;:51.12496062992126,&quot;left&quot;:21.873700787401575,&quot;top&quot;:39.03102362204724,&quot;width&quot;:44.12503937007874}"/>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 name="KSO_WM_SLIDE_BK_DARK_LIGHT" val="2"/>
  <p:tag name="KSO_WM_SLIDE_BACKGROUND_TYPE" val="general"/>
</p:tagLst>
</file>

<file path=ppt/tags/tag17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7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5.xml><?xml version="1.0" encoding="utf-8"?>
<p:tagLst xmlns:p="http://schemas.openxmlformats.org/presentationml/2006/main">
  <p:tag name="KSO_WM_TAG_VERSION" val="1.0"/>
  <p:tag name="KSO_WM_TEMPLATE_CATEGORY" val="custom"/>
  <p:tag name="KSO_WM_TEMPLATE_INDEX" val="160396"/>
  <p:tag name="KSO_WM_UNIT_TYPE" val="l_i"/>
  <p:tag name="KSO_WM_UNIT_INDEX" val="1_2"/>
  <p:tag name="KSO_WM_UNIT_ID" val="custom160396_10*l_i*1_2"/>
  <p:tag name="KSO_WM_UNIT_CLEAR" val="1"/>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 name="KSO_WM_DIAGRAM_VIRTUALLY_FRAME" val="{&quot;height&quot;:51.12496062992126,&quot;left&quot;:21.873700787401575,&quot;top&quot;:39.03102362204724,&quot;width&quot;:44.12503937007874}"/>
</p:tagLst>
</file>

<file path=ppt/tags/tag176.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 name="KSO_WM_SLIDE_BK_DARK_LIGHT" val="2"/>
  <p:tag name="KSO_WM_SLIDE_BACKGROUND_TYPE" val="general"/>
</p:tagLst>
</file>

<file path=ppt/tags/tag17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7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4.xml><?xml version="1.0" encoding="utf-8"?>
<p:tagLst xmlns:p="http://schemas.openxmlformats.org/presentationml/2006/main">
  <p:tag name="KSO_WM_TAG_VERSION" val="1.0"/>
  <p:tag name="KSO_WM_TEMPLATE_CATEGORY" val="custom"/>
  <p:tag name="KSO_WM_TEMPLATE_INDEX" val="160396"/>
  <p:tag name="KSO_WM_UNIT_TYPE" val="l_i"/>
  <p:tag name="KSO_WM_UNIT_INDEX" val="1_2"/>
  <p:tag name="KSO_WM_UNIT_ID" val="custom160396_10*l_i*1_2"/>
  <p:tag name="KSO_WM_UNIT_CLEAR" val="1"/>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 name="KSO_WM_DIAGRAM_VIRTUALLY_FRAME" val="{&quot;height&quot;:51.12496062992126,&quot;left&quot;:21.873700787401575,&quot;top&quot;:39.03102362204724,&quot;width&quot;:44.12503937007874}"/>
</p:tagLst>
</file>

<file path=ppt/tags/tag185.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 name="KSO_WM_SLIDE_BK_DARK_LIGHT" val="2"/>
  <p:tag name="KSO_WM_SLIDE_BACKGROUND_TYPE" val="general"/>
</p:tagLst>
</file>

<file path=ppt/tags/tag18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8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8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9.xml><?xml version="1.0" encoding="utf-8"?>
<p:tagLst xmlns:p="http://schemas.openxmlformats.org/presentationml/2006/main">
  <p:tag name="KSO_WM_TAG_VERSION" val="1.0"/>
  <p:tag name="KSO_WM_TEMPLATE_CATEGORY" val="custom"/>
  <p:tag name="KSO_WM_TEMPLATE_INDEX" val="160396"/>
  <p:tag name="KSO_WM_UNIT_TYPE" val="l_i"/>
  <p:tag name="KSO_WM_UNIT_INDEX" val="1_2"/>
  <p:tag name="KSO_WM_UNIT_ID" val="custom160396_10*l_i*1_2"/>
  <p:tag name="KSO_WM_UNIT_CLEAR" val="1"/>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 name="KSO_WM_DIAGRAM_VIRTUALLY_FRAME" val="{&quot;height&quot;:51.12496062992126,&quot;left&quot;:21.873700787401575,&quot;top&quot;:39.03102362204724,&quot;width&quot;:44.12503937007874}"/>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 name="KSO_WM_SLIDE_BK_DARK_LIGHT" val="2"/>
  <p:tag name="KSO_WM_SLIDE_BACKGROUND_TYPE" val="general"/>
</p:tagLst>
</file>

<file path=ppt/tags/tag19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9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6.xml><?xml version="1.0" encoding="utf-8"?>
<p:tagLst xmlns:p="http://schemas.openxmlformats.org/presentationml/2006/main">
  <p:tag name="KSO_WM_TAG_VERSION" val="1.0"/>
  <p:tag name="KSO_WM_TEMPLATE_CATEGORY" val="custom"/>
  <p:tag name="KSO_WM_TEMPLATE_INDEX" val="160396"/>
  <p:tag name="KSO_WM_UNIT_TYPE" val="l_i"/>
  <p:tag name="KSO_WM_UNIT_INDEX" val="1_2"/>
  <p:tag name="KSO_WM_UNIT_ID" val="custom160396_10*l_i*1_2"/>
  <p:tag name="KSO_WM_UNIT_CLEAR" val="1"/>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 name="KSO_WM_DIAGRAM_VIRTUALLY_FRAME" val="{&quot;height&quot;:51.12496062992126,&quot;left&quot;:21.873700787401575,&quot;top&quot;:39.03102362204724,&quot;width&quot;:44.12503937007874}"/>
</p:tagLst>
</file>

<file path=ppt/tags/tag197.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 name="KSO_WM_SLIDE_BK_DARK_LIGHT" val="2"/>
  <p:tag name="KSO_WM_SLIDE_BACKGROUND_TYPE" val="general"/>
</p:tagLst>
</file>

<file path=ppt/tags/tag19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9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xml><?xml version="1.0" encoding="utf-8"?>
<p:tagLst xmlns:p="http://schemas.openxmlformats.org/presentationml/2006/main">
  <p:tag name="KSO_WM_TAG_VERSION" val="1.0"/>
  <p:tag name="KSO_WM_TEMPLATE_CATEGORY" val="custom"/>
  <p:tag name="KSO_WM_TEMPLATE_INDEX" val="160396"/>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2.xml><?xml version="1.0" encoding="utf-8"?>
<p:tagLst xmlns:p="http://schemas.openxmlformats.org/presentationml/2006/main">
  <p:tag name="KSO_WM_TAG_VERSION" val="1.0"/>
  <p:tag name="KSO_WM_TEMPLATE_CATEGORY" val="custom"/>
  <p:tag name="KSO_WM_TEMPLATE_INDEX" val="160396"/>
  <p:tag name="KSO_WM_UNIT_TYPE" val="l_i"/>
  <p:tag name="KSO_WM_UNIT_INDEX" val="1_2"/>
  <p:tag name="KSO_WM_UNIT_ID" val="custom160396_10*l_i*1_2"/>
  <p:tag name="KSO_WM_UNIT_CLEAR" val="1"/>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 name="KSO_WM_DIAGRAM_VIRTUALLY_FRAME" val="{&quot;height&quot;:51.12496062992126,&quot;left&quot;:21.873700787401575,&quot;top&quot;:39.03102362204724,&quot;width&quot;:44.12503937007874}"/>
</p:tagLst>
</file>

<file path=ppt/tags/tag203.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 name="KSO_WM_SLIDE_BK_DARK_LIGHT" val="2"/>
  <p:tag name="KSO_WM_SLIDE_BACKGROUND_TYPE" val="general"/>
</p:tagLst>
</file>

<file path=ppt/tags/tag20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0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TAG_VERSION" val="1.0"/>
  <p:tag name="KSO_WM_TEMPLATE_CATEGORY" val="custom"/>
  <p:tag name="KSO_WM_TEMPLATE_INDEX" val="160396"/>
  <p:tag name="KSO_WM_UNIT_TYPE" val="l_i"/>
  <p:tag name="KSO_WM_UNIT_INDEX" val="1_2"/>
  <p:tag name="KSO_WM_UNIT_ID" val="custom160396_10*l_i*1_2"/>
  <p:tag name="KSO_WM_UNIT_CLEAR" val="1"/>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 name="KSO_WM_DIAGRAM_VIRTUALLY_FRAME" val="{&quot;height&quot;:51.12496062992126,&quot;left&quot;:21.873700787401575,&quot;top&quot;:39.03102362204724,&quot;width&quot;:44.12503937007874}"/>
</p:tagLst>
</file>

<file path=ppt/tags/tag211.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 name="KSO_WM_SLIDE_BK_DARK_LIGHT" val="2"/>
  <p:tag name="KSO_WM_SLIDE_BACKGROUND_TYPE" val="general"/>
</p:tagLst>
</file>

<file path=ppt/tags/tag21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1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8.xml><?xml version="1.0" encoding="utf-8"?>
<p:tagLst xmlns:p="http://schemas.openxmlformats.org/presentationml/2006/main">
  <p:tag name="KSO_WM_TAG_VERSION" val="1.0"/>
  <p:tag name="KSO_WM_TEMPLATE_CATEGORY" val="custom"/>
  <p:tag name="KSO_WM_TEMPLATE_INDEX" val="160396"/>
  <p:tag name="KSO_WM_UNIT_TYPE" val="l_i"/>
  <p:tag name="KSO_WM_UNIT_INDEX" val="1_2"/>
  <p:tag name="KSO_WM_UNIT_ID" val="custom160396_10*l_i*1_2"/>
  <p:tag name="KSO_WM_UNIT_CLEAR" val="1"/>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 name="KSO_WM_DIAGRAM_VIRTUALLY_FRAME" val="{&quot;height&quot;:51.12496062992126,&quot;left&quot;:21.873700787401575,&quot;top&quot;:39.03102362204724,&quot;width&quot;:44.12503937007874}"/>
</p:tagLst>
</file>

<file path=ppt/tags/tag219.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 name="KSO_WM_SLIDE_BK_DARK_LIGHT" val="2"/>
  <p:tag name="KSO_WM_SLIDE_BACKGROUND_TYPE" val="general"/>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2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4.xml><?xml version="1.0" encoding="utf-8"?>
<p:tagLst xmlns:p="http://schemas.openxmlformats.org/presentationml/2006/main">
  <p:tag name="KSO_WM_TAG_VERSION" val="1.0"/>
  <p:tag name="KSO_WM_TEMPLATE_CATEGORY" val="custom"/>
  <p:tag name="KSO_WM_TEMPLATE_INDEX" val="160396"/>
  <p:tag name="KSO_WM_UNIT_TYPE" val="l_i"/>
  <p:tag name="KSO_WM_UNIT_INDEX" val="1_2"/>
  <p:tag name="KSO_WM_UNIT_ID" val="custom160396_10*l_i*1_2"/>
  <p:tag name="KSO_WM_UNIT_CLEAR" val="1"/>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 name="KSO_WM_DIAGRAM_VIRTUALLY_FRAME" val="{&quot;height&quot;:51.12496062992126,&quot;left&quot;:21.873700787401575,&quot;top&quot;:39.03102362204724,&quot;width&quot;:44.12503937007874}"/>
</p:tagLst>
</file>

<file path=ppt/tags/tag225.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 name="KSO_WM_SLIDE_BK_DARK_LIGHT" val="2"/>
  <p:tag name="KSO_WM_SLIDE_BACKGROUND_TYPE" val="general"/>
</p:tagLst>
</file>

<file path=ppt/tags/tag22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2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p="http://schemas.openxmlformats.org/presentationml/2006/main">
  <p:tag name="KSO_WM_TAG_VERSION" val="1.0"/>
  <p:tag name="KSO_WM_TEMPLATE_CATEGORY" val="custom"/>
  <p:tag name="KSO_WM_TEMPLATE_INDEX" val="160396"/>
  <p:tag name="KSO_WM_UNIT_TYPE" val="l_i"/>
  <p:tag name="KSO_WM_UNIT_INDEX" val="1_2"/>
  <p:tag name="KSO_WM_UNIT_ID" val="custom160396_10*l_i*1_2"/>
  <p:tag name="KSO_WM_UNIT_CLEAR" val="1"/>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 name="KSO_WM_DIAGRAM_VIRTUALLY_FRAME" val="{&quot;height&quot;:51.12496062992126,&quot;left&quot;:21.873700787401575,&quot;top&quot;:39.03102362204724,&quot;width&quot;:44.12503937007874}"/>
</p:tagLst>
</file>

<file path=ppt/tags/tag2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3.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 name="KSO_WM_SLIDE_BK_DARK_LIGHT" val="2"/>
  <p:tag name="KSO_WM_SLIDE_BACKGROUND_TYPE" val="general"/>
</p:tagLst>
</file>

<file path=ppt/tags/tag23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3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36.xml><?xml version="1.0" encoding="utf-8"?>
<p:tagLst xmlns:p="http://schemas.openxmlformats.org/presentationml/2006/main">
  <p:tag name="KSO_WM_TAG_VERSION" val="1.0"/>
  <p:tag name="KSO_WM_TEMPLATE_CATEGORY" val="custom"/>
  <p:tag name="KSO_WM_TEMPLATE_INDEX" val="160396"/>
  <p:tag name="KSO_WM_UNIT_TYPE" val="l_i"/>
  <p:tag name="KSO_WM_UNIT_INDEX" val="1_2"/>
  <p:tag name="KSO_WM_UNIT_ID" val="custom160396_10*l_i*1_2"/>
  <p:tag name="KSO_WM_UNIT_CLEAR" val="1"/>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 name="KSO_WM_DIAGRAM_VIRTUALLY_FRAME" val="{&quot;height&quot;:51.12496062992126,&quot;left&quot;:21.873700787401575,&quot;top&quot;:39.03102362204724,&quot;width&quot;:44.12503937007874}"/>
</p:tagLst>
</file>

<file path=ppt/tags/tag2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9.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 name="KSO_WM_SLIDE_BK_DARK_LIGHT" val="2"/>
  <p:tag name="KSO_WM_SLIDE_BACKGROUND_TYPE" val="general"/>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4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42.xml><?xml version="1.0" encoding="utf-8"?>
<p:tagLst xmlns:p="http://schemas.openxmlformats.org/presentationml/2006/main">
  <p:tag name="KSO_WM_TAG_VERSION" val="1.0"/>
  <p:tag name="KSO_WM_TEMPLATE_CATEGORY" val="custom"/>
  <p:tag name="KSO_WM_TEMPLATE_INDEX" val="160396"/>
  <p:tag name="KSO_WM_UNIT_TYPE" val="l_i"/>
  <p:tag name="KSO_WM_UNIT_INDEX" val="1_2"/>
  <p:tag name="KSO_WM_UNIT_ID" val="custom160396_10*l_i*1_2"/>
  <p:tag name="KSO_WM_UNIT_CLEAR" val="1"/>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 name="KSO_WM_DIAGRAM_VIRTUALLY_FRAME" val="{&quot;height&quot;:51.12496062992126,&quot;left&quot;:21.873700787401575,&quot;top&quot;:39.03102362204724,&quot;width&quot;:44.12503937007874}"/>
</p:tagLst>
</file>

<file path=ppt/tags/tag2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5.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 name="KSO_WM_SLIDE_BK_DARK_LIGHT" val="2"/>
  <p:tag name="KSO_WM_SLIDE_BACKGROUND_TYPE" val="general"/>
</p:tagLst>
</file>

<file path=ppt/tags/tag24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4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9.xml><?xml version="1.0" encoding="utf-8"?>
<p:tagLst xmlns:p="http://schemas.openxmlformats.org/presentationml/2006/main">
  <p:tag name="KSO_WM_TAG_VERSION" val="1.0"/>
  <p:tag name="KSO_WM_TEMPLATE_CATEGORY" val="custom"/>
  <p:tag name="KSO_WM_TEMPLATE_INDEX" val="160396"/>
  <p:tag name="KSO_WM_UNIT_TYPE" val="l_i"/>
  <p:tag name="KSO_WM_UNIT_INDEX" val="1_2"/>
  <p:tag name="KSO_WM_UNIT_ID" val="custom160396_10*l_i*1_2"/>
  <p:tag name="KSO_WM_UNIT_CLEAR" val="1"/>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 name="KSO_WM_DIAGRAM_VIRTUALLY_FRAME" val="{&quot;height&quot;:51.12496062992126,&quot;left&quot;:21.873700787401575,&quot;top&quot;:39.03102362204724,&quot;width&quot;:44.12503937007874}"/>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0.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 name="KSO_WM_SLIDE_BK_DARK_LIGHT" val="2"/>
  <p:tag name="KSO_WM_SLIDE_BACKGROUND_TYPE" val="general"/>
</p:tagLst>
</file>

<file path=ppt/tags/tag25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5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4.xml><?xml version="1.0" encoding="utf-8"?>
<p:tagLst xmlns:p="http://schemas.openxmlformats.org/presentationml/2006/main">
  <p:tag name="KSO_WM_TAG_VERSION" val="1.0"/>
  <p:tag name="KSO_WM_TEMPLATE_CATEGORY" val="custom"/>
  <p:tag name="KSO_WM_TEMPLATE_INDEX" val="160396"/>
  <p:tag name="KSO_WM_UNIT_TYPE" val="l_i"/>
  <p:tag name="KSO_WM_UNIT_INDEX" val="1_2"/>
  <p:tag name="KSO_WM_UNIT_ID" val="custom160396_10*l_i*1_2"/>
  <p:tag name="KSO_WM_UNIT_CLEAR" val="1"/>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 name="KSO_WM_DIAGRAM_VIRTUALLY_FRAME" val="{&quot;height&quot;:51.12496062992126,&quot;left&quot;:21.873700787401575,&quot;top&quot;:39.03102362204724,&quot;width&quot;:44.12503937007874}"/>
</p:tagLst>
</file>

<file path=ppt/tags/tag2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6.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 name="KSO_WM_SLIDE_BK_DARK_LIGHT" val="2"/>
  <p:tag name="KSO_WM_SLIDE_BACKGROUND_TYPE" val="general"/>
</p:tagLst>
</file>

<file path=ppt/tags/tag257.xml><?xml version="1.0" encoding="utf-8"?>
<p:tagLst xmlns:p="http://schemas.openxmlformats.org/presentationml/2006/main">
  <p:tag name="KSO_WM_UNIT_ISCONTENTSTITLE" val="0"/>
  <p:tag name="KSO_WM_UNIT_NOCLEAR" val="0"/>
  <p:tag name="KSO_WM_UNIT_VALUE" val="5"/>
  <p:tag name="KSO_WM_UNIT_HIGHLIGHT" val="0"/>
  <p:tag name="KSO_WM_UNIT_COMPATIBLE" val="1"/>
  <p:tag name="KSO_WM_UNIT_DIAGRAM_ISNUMVISUAL" val="0"/>
  <p:tag name="KSO_WM_UNIT_DIAGRAM_ISREFERUNIT" val="0"/>
  <p:tag name="KSO_WM_UNIT_TYPE" val="e"/>
  <p:tag name="KSO_WM_UNIT_INDEX" val="1"/>
  <p:tag name="KSO_WM_UNIT_ID" val="custom20204448_6*e*1"/>
  <p:tag name="KSO_WM_TEMPLATE_CATEGORY" val="custom"/>
  <p:tag name="KSO_WM_TEMPLATE_INDEX" val="20204448"/>
  <p:tag name="KSO_WM_UNIT_LAYERLEVEL" val="1"/>
  <p:tag name="KSO_WM_TAG_VERSION" val="1.0"/>
  <p:tag name="KSO_WM_BEAUTIFY_FLAG" val="#wm#"/>
  <p:tag name="KSO_WM_UNIT_PRESET_TEXT" val="PART 01"/>
  <p:tag name="KSO_WM_UNIT_TEXT_FILL_FORE_SCHEMECOLOR_INDEX_BRIGHTNESS" val="0"/>
  <p:tag name="KSO_WM_UNIT_TEXT_FILL_FORE_SCHEMECOLOR_INDEX" val="5"/>
  <p:tag name="KSO_WM_UNIT_TEXT_FILL_TYPE" val="1"/>
</p:tagLst>
</file>

<file path=ppt/tags/tag258.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4448_6*a*1"/>
  <p:tag name="KSO_WM_TEMPLATE_CATEGORY" val="custom"/>
  <p:tag name="KSO_WM_TEMPLATE_INDEX" val="20204448"/>
  <p:tag name="KSO_WM_UNIT_LAYERLEVEL" val="1"/>
  <p:tag name="KSO_WM_TAG_VERSION" val="1.0"/>
  <p:tag name="KSO_WM_BEAUTIFY_FLAG" val="#wm#"/>
  <p:tag name="KSO_WM_UNIT_PRESET_TEXT" val="单击此处添加标题"/>
  <p:tag name="KSO_WM_UNIT_TEXT_FILL_FORE_SCHEMECOLOR_INDEX_BRIGHTNESS" val="0"/>
  <p:tag name="KSO_WM_UNIT_TEXT_FILL_FORE_SCHEMECOLOR_INDEX" val="13"/>
  <p:tag name="KSO_WM_UNIT_TEXT_FILL_TYPE" val="1"/>
</p:tagLst>
</file>

<file path=ppt/tags/tag259.xml><?xml version="1.0" encoding="utf-8"?>
<p:tagLst xmlns:p="http://schemas.openxmlformats.org/presentationml/2006/main">
  <p:tag name="KSO_WM_TEMPLATE_CATEGORY" val="custom"/>
  <p:tag name="KSO_WM_TEMPLATE_INDEX" val="20204448"/>
  <p:tag name="KSO_WM_TAG_VERSION" val="1.0"/>
  <p:tag name="KSO_WM_SLIDE_ID" val="custom20204448_7"/>
  <p:tag name="KSO_WM_SLIDE_INDEX" val="7"/>
  <p:tag name="KSO_WM_SLIDE_ITEM_CNT" val="0"/>
  <p:tag name="KSO_WM_SLIDE_LAYOUT" val="a_b_e"/>
  <p:tag name="KSO_WM_SLIDE_LAYOUT_CNT" val="1_1_1"/>
  <p:tag name="KSO_WM_SLIDE_TYPE" val="sectionTitle"/>
  <p:tag name="KSO_WM_BEAUTIFY_FLAG" val="#wm#"/>
  <p:tag name="KSO_WM_TEMPLATE_SUBCATEGORY" val="0"/>
  <p:tag name="KSO_WM_TEMPLATE_MASTER_TYPE" val="1"/>
  <p:tag name="KSO_WM_TEMPLATE_COLOR_TYPE" val="1"/>
  <p:tag name="KSO_WM_SLIDE_SUBTYPE" val="pureTxt"/>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6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62.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263.xml><?xml version="1.0" encoding="utf-8"?>
<p:tagLst xmlns:p="http://schemas.openxmlformats.org/presentationml/2006/main">
  <p:tag name="KSO_WM_TAG_VERSION" val="1.0"/>
  <p:tag name="KSO_WM_TEMPLATE_CATEGORY" val="custom"/>
  <p:tag name="KSO_WM_TEMPLATE_INDEX" val="160396"/>
  <p:tag name="KSO_WM_UNIT_TYPE" val="l_i"/>
  <p:tag name="KSO_WM_UNIT_INDEX" val="1_2"/>
  <p:tag name="KSO_WM_UNIT_ID" val="custom160396_10*l_i*1_2"/>
  <p:tag name="KSO_WM_UNIT_CLEAR" val="1"/>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 name="KSO_WM_DIAGRAM_VIRTUALLY_FRAME" val="{&quot;height&quot;:51.12496062992126,&quot;left&quot;:21.873700787401575,&quot;top&quot;:39.03102362204724,&quot;width&quot;:44.12503937007874}"/>
</p:tagLst>
</file>

<file path=ppt/tags/tag264.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 name="KSO_WM_SLIDE_BK_DARK_LIGHT" val="2"/>
  <p:tag name="KSO_WM_SLIDE_BACKGROUND_TYPE" val="general"/>
</p:tagLst>
</file>

<file path=ppt/tags/tag26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6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67.xml><?xml version="1.0" encoding="utf-8"?>
<p:tagLst xmlns:p="http://schemas.openxmlformats.org/presentationml/2006/main">
  <p:tag name="KSO_WM_TAG_VERSION" val="1.0"/>
  <p:tag name="KSO_WM_TEMPLATE_CATEGORY" val="custom"/>
  <p:tag name="KSO_WM_TEMPLATE_INDEX" val="160396"/>
  <p:tag name="KSO_WM_UNIT_TYPE" val="l_i"/>
  <p:tag name="KSO_WM_UNIT_INDEX" val="1_2"/>
  <p:tag name="KSO_WM_UNIT_ID" val="custom160396_10*l_i*1_2"/>
  <p:tag name="KSO_WM_UNIT_CLEAR" val="1"/>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 name="KSO_WM_DIAGRAM_VIRTUALLY_FRAME" val="{&quot;height&quot;:51.12496062992126,&quot;left&quot;:21.873700787401575,&quot;top&quot;:39.03102362204724,&quot;width&quot;:44.12503937007874}"/>
</p:tagLst>
</file>

<file path=ppt/tags/tag268.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 name="KSO_WM_SLIDE_BK_DARK_LIGHT" val="2"/>
  <p:tag name="KSO_WM_SLIDE_BACKGROUND_TYPE" val="general"/>
</p:tagLst>
</file>

<file path=ppt/tags/tag26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71.xml><?xml version="1.0" encoding="utf-8"?>
<p:tagLst xmlns:p="http://schemas.openxmlformats.org/presentationml/2006/main">
  <p:tag name="KSO_WM_UNIT_TEXT_FILL_FORE_SCHEMECOLOR_INDEX_BRIGHTNESS" val="-0.25"/>
  <p:tag name="KSO_WM_UNIT_TEXT_FILL_FORE_SCHEMECOLOR_INDEX" val="5"/>
  <p:tag name="KSO_WM_UNIT_TEXT_FILL_TYPE" val="1"/>
</p:tagLst>
</file>

<file path=ppt/tags/tag272.xml><?xml version="1.0" encoding="utf-8"?>
<p:tagLst xmlns:p="http://schemas.openxmlformats.org/presentationml/2006/main">
  <p:tag name="KSO_WM_TAG_VERSION" val="1.0"/>
  <p:tag name="KSO_WM_TEMPLATE_CATEGORY" val="custom"/>
  <p:tag name="KSO_WM_TEMPLATE_INDEX" val="160396"/>
  <p:tag name="KSO_WM_UNIT_TYPE" val="l_i"/>
  <p:tag name="KSO_WM_UNIT_INDEX" val="1_2"/>
  <p:tag name="KSO_WM_UNIT_ID" val="custom160396_10*l_i*1_2"/>
  <p:tag name="KSO_WM_UNIT_CLEAR" val="1"/>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 name="KSO_WM_DIAGRAM_VIRTUALLY_FRAME" val="{&quot;height&quot;:51.12496062992126,&quot;left&quot;:21.873700787401575,&quot;top&quot;:39.03102362204724,&quot;width&quot;:44.12503937007874}"/>
</p:tagLst>
</file>

<file path=ppt/tags/tag273.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 name="KSO_WM_SLIDE_BK_DARK_LIGHT" val="2"/>
  <p:tag name="KSO_WM_SLIDE_BACKGROUND_TYPE" val="general"/>
</p:tagLst>
</file>

<file path=ppt/tags/tag27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7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76.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277.xml><?xml version="1.0" encoding="utf-8"?>
<p:tagLst xmlns:p="http://schemas.openxmlformats.org/presentationml/2006/main">
  <p:tag name="KSO_WM_TAG_VERSION" val="1.0"/>
  <p:tag name="KSO_WM_TEMPLATE_CATEGORY" val="custom"/>
  <p:tag name="KSO_WM_TEMPLATE_INDEX" val="160396"/>
  <p:tag name="KSO_WM_UNIT_TYPE" val="l_i"/>
  <p:tag name="KSO_WM_UNIT_INDEX" val="1_2"/>
  <p:tag name="KSO_WM_UNIT_ID" val="custom160396_10*l_i*1_2"/>
  <p:tag name="KSO_WM_UNIT_CLEAR" val="1"/>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 name="KSO_WM_DIAGRAM_VIRTUALLY_FRAME" val="{&quot;height&quot;:51.12496062992126,&quot;left&quot;:21.873700787401575,&quot;top&quot;:39.03102362204724,&quot;width&quot;:44.12503937007874}"/>
</p:tagLst>
</file>

<file path=ppt/tags/tag278.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 name="KSO_WM_SLIDE_BK_DARK_LIGHT" val="2"/>
  <p:tag name="KSO_WM_SLIDE_BACKGROUND_TYPE" val="general"/>
</p:tagLst>
</file>

<file path=ppt/tags/tag27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81.xml><?xml version="1.0" encoding="utf-8"?>
<p:tagLst xmlns:p="http://schemas.openxmlformats.org/presentationml/2006/main">
  <p:tag name="KSO_WM_TAG_VERSION" val="1.0"/>
  <p:tag name="KSO_WM_TEMPLATE_CATEGORY" val="custom"/>
  <p:tag name="KSO_WM_TEMPLATE_INDEX" val="160396"/>
  <p:tag name="KSO_WM_UNIT_TYPE" val="l_i"/>
  <p:tag name="KSO_WM_UNIT_INDEX" val="1_2"/>
  <p:tag name="KSO_WM_UNIT_ID" val="custom160396_10*l_i*1_2"/>
  <p:tag name="KSO_WM_UNIT_CLEAR" val="1"/>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 name="KSO_WM_DIAGRAM_VIRTUALLY_FRAME" val="{&quot;height&quot;:51.12496062992126,&quot;left&quot;:21.873700787401575,&quot;top&quot;:39.03102362204724,&quot;width&quot;:44.12503937007874}"/>
</p:tagLst>
</file>

<file path=ppt/tags/tag282.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 name="KSO_WM_SLIDE_BK_DARK_LIGHT" val="2"/>
  <p:tag name="KSO_WM_SLIDE_BACKGROUND_TYPE" val="general"/>
</p:tagLst>
</file>

<file path=ppt/tags/tag28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8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85.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286.xml><?xml version="1.0" encoding="utf-8"?>
<p:tagLst xmlns:p="http://schemas.openxmlformats.org/presentationml/2006/main">
  <p:tag name="KSO_WM_TAG_VERSION" val="1.0"/>
  <p:tag name="KSO_WM_TEMPLATE_CATEGORY" val="custom"/>
  <p:tag name="KSO_WM_TEMPLATE_INDEX" val="160396"/>
  <p:tag name="KSO_WM_UNIT_TYPE" val="l_i"/>
  <p:tag name="KSO_WM_UNIT_INDEX" val="1_2"/>
  <p:tag name="KSO_WM_UNIT_ID" val="custom160396_10*l_i*1_2"/>
  <p:tag name="KSO_WM_UNIT_CLEAR" val="1"/>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 name="KSO_WM_DIAGRAM_VIRTUALLY_FRAME" val="{&quot;height&quot;:51.12496062992126,&quot;left&quot;:21.873700787401575,&quot;top&quot;:39.03102362204724,&quot;width&quot;:44.12503937007874}"/>
</p:tagLst>
</file>

<file path=ppt/tags/tag287.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 name="KSO_WM_SLIDE_BK_DARK_LIGHT" val="2"/>
  <p:tag name="KSO_WM_SLIDE_BACKGROUND_TYPE" val="general"/>
</p:tagLst>
</file>

<file path=ppt/tags/tag28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8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0.xml><?xml version="1.0" encoding="utf-8"?>
<p:tagLst xmlns:p="http://schemas.openxmlformats.org/presentationml/2006/main">
  <p:tag name="KSO_WM_TAG_VERSION" val="1.0"/>
  <p:tag name="KSO_WM_TEMPLATE_CATEGORY" val="custom"/>
  <p:tag name="KSO_WM_TEMPLATE_INDEX" val="160396"/>
  <p:tag name="KSO_WM_UNIT_TYPE" val="l_i"/>
  <p:tag name="KSO_WM_UNIT_INDEX" val="1_2"/>
  <p:tag name="KSO_WM_UNIT_ID" val="custom160396_10*l_i*1_2"/>
  <p:tag name="KSO_WM_UNIT_CLEAR" val="1"/>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 name="KSO_WM_DIAGRAM_VIRTUALLY_FRAME" val="{&quot;height&quot;:51.12496062992126,&quot;left&quot;:21.873700787401575,&quot;top&quot;:39.03102362204724,&quot;width&quot;:44.12503937007874}"/>
</p:tagLst>
</file>

<file path=ppt/tags/tag291.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 name="KSO_WM_SLIDE_BK_DARK_LIGHT" val="2"/>
  <p:tag name="KSO_WM_SLIDE_BACKGROUND_TYPE" val="general"/>
</p:tagLst>
</file>

<file path=ppt/tags/tag29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9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94.xml><?xml version="1.0" encoding="utf-8"?>
<p:tagLst xmlns:p="http://schemas.openxmlformats.org/presentationml/2006/main">
  <p:tag name="KSO_WM_TAG_VERSION" val="1.0"/>
  <p:tag name="KSO_WM_TEMPLATE_CATEGORY" val="custom"/>
  <p:tag name="KSO_WM_TEMPLATE_INDEX" val="160396"/>
  <p:tag name="KSO_WM_UNIT_TYPE" val="l_i"/>
  <p:tag name="KSO_WM_UNIT_INDEX" val="1_2"/>
  <p:tag name="KSO_WM_UNIT_ID" val="custom160396_10*l_i*1_2"/>
  <p:tag name="KSO_WM_UNIT_CLEAR" val="1"/>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 name="KSO_WM_DIAGRAM_VIRTUALLY_FRAME" val="{&quot;height&quot;:51.12496062992126,&quot;left&quot;:21.873700787401575,&quot;top&quot;:39.03102362204724,&quot;width&quot;:44.12503937007874}"/>
</p:tagLst>
</file>

<file path=ppt/tags/tag295.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 name="KSO_WM_SLIDE_BK_DARK_LIGHT" val="2"/>
  <p:tag name="KSO_WM_SLIDE_BACKGROUND_TYPE" val="general"/>
</p:tagLst>
</file>

<file path=ppt/tags/tag29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9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00.xml><?xml version="1.0" encoding="utf-8"?>
<p:tagLst xmlns:p="http://schemas.openxmlformats.org/presentationml/2006/main">
  <p:tag name="KSO_WM_TAG_VERSION" val="1.0"/>
  <p:tag name="KSO_WM_TEMPLATE_CATEGORY" val="custom"/>
  <p:tag name="KSO_WM_TEMPLATE_INDEX" val="160396"/>
  <p:tag name="KSO_WM_UNIT_TYPE" val="l_i"/>
  <p:tag name="KSO_WM_UNIT_INDEX" val="1_2"/>
  <p:tag name="KSO_WM_UNIT_ID" val="custom160396_10*l_i*1_2"/>
  <p:tag name="KSO_WM_UNIT_CLEAR" val="1"/>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 name="KSO_WM_DIAGRAM_VIRTUALLY_FRAME" val="{&quot;height&quot;:51.12496062992126,&quot;left&quot;:21.873700787401575,&quot;top&quot;:39.03102362204724,&quot;width&quot;:44.12503937007874}"/>
</p:tagLst>
</file>

<file path=ppt/tags/tag301.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 name="KSO_WM_SLIDE_BK_DARK_LIGHT" val="2"/>
  <p:tag name="KSO_WM_SLIDE_BACKGROUND_TYPE" val="general"/>
</p:tagLst>
</file>

<file path=ppt/tags/tag302.xml><?xml version="1.0" encoding="utf-8"?>
<p:tagLst xmlns:p="http://schemas.openxmlformats.org/presentationml/2006/main">
  <p:tag name="KSO_WM_UNIT_ISCONTENTSTITLE" val="0"/>
  <p:tag name="KSO_WM_UNIT_NOCLEAR" val="0"/>
  <p:tag name="KSO_WM_UNIT_VALUE" val="5"/>
  <p:tag name="KSO_WM_UNIT_HIGHLIGHT" val="0"/>
  <p:tag name="KSO_WM_UNIT_COMPATIBLE" val="1"/>
  <p:tag name="KSO_WM_UNIT_DIAGRAM_ISNUMVISUAL" val="0"/>
  <p:tag name="KSO_WM_UNIT_DIAGRAM_ISREFERUNIT" val="0"/>
  <p:tag name="KSO_WM_UNIT_TYPE" val="e"/>
  <p:tag name="KSO_WM_UNIT_INDEX" val="1"/>
  <p:tag name="KSO_WM_UNIT_ID" val="custom20204448_6*e*1"/>
  <p:tag name="KSO_WM_TEMPLATE_CATEGORY" val="custom"/>
  <p:tag name="KSO_WM_TEMPLATE_INDEX" val="20204448"/>
  <p:tag name="KSO_WM_UNIT_LAYERLEVEL" val="1"/>
  <p:tag name="KSO_WM_TAG_VERSION" val="1.0"/>
  <p:tag name="KSO_WM_BEAUTIFY_FLAG" val="#wm#"/>
  <p:tag name="KSO_WM_UNIT_PRESET_TEXT" val="PART 01"/>
  <p:tag name="KSO_WM_UNIT_TEXT_FILL_FORE_SCHEMECOLOR_INDEX_BRIGHTNESS" val="0"/>
  <p:tag name="KSO_WM_UNIT_TEXT_FILL_FORE_SCHEMECOLOR_INDEX" val="5"/>
  <p:tag name="KSO_WM_UNIT_TEXT_FILL_TYPE" val="1"/>
</p:tagLst>
</file>

<file path=ppt/tags/tag303.xml><?xml version="1.0" encoding="utf-8"?>
<p:tagLst xmlns:p="http://schemas.openxmlformats.org/presentationml/2006/main">
  <p:tag name="KSO_WM_BEAUTIFY_FLAG" val="#wm#"/>
  <p:tag name="KSO_WM_TEMPLATE_CATEGORY" val="custom"/>
  <p:tag name="KSO_WM_TEMPLATE_INDEX" val="160396"/>
</p:tagLst>
</file>

<file path=ppt/tags/tag304.xml><?xml version="1.0" encoding="utf-8"?>
<p:tagLst xmlns:p="http://schemas.openxmlformats.org/presentationml/2006/main">
  <p:tag name="KSO_WM_TAG_VERSION" val="1.0"/>
  <p:tag name="KSO_WM_TEMPLATE_CATEGORY" val="custom"/>
  <p:tag name="KSO_WM_TEMPLATE_INDEX" val="160396"/>
  <p:tag name="KSO_WM_UNIT_TYPE" val="l_i"/>
  <p:tag name="KSO_WM_UNIT_INDEX" val="1_2"/>
  <p:tag name="KSO_WM_UNIT_ID" val="custom160396_10*l_i*1_2"/>
  <p:tag name="KSO_WM_UNIT_CLEAR" val="1"/>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 name="KSO_WM_DIAGRAM_VIRTUALLY_FRAME" val="{&quot;height&quot;:51.12496062992126,&quot;left&quot;:21.873700787401575,&quot;top&quot;:39.03102362204724,&quot;width&quot;:44.12503937007874}"/>
</p:tagLst>
</file>

<file path=ppt/tags/tag305.xml><?xml version="1.0" encoding="utf-8"?>
<p:tagLst xmlns:p="http://schemas.openxmlformats.org/presentationml/2006/main">
  <p:tag name="KSO_WM_BEAUTIFY_FLAG" val="#wm#"/>
  <p:tag name="KSO_WM_TEMPLATE_CATEGORY" val="custom"/>
  <p:tag name="KSO_WM_TEMPLATE_INDEX" val="160396"/>
</p:tagLst>
</file>

<file path=ppt/tags/tag306.xml><?xml version="1.0" encoding="utf-8"?>
<p:tagLst xmlns:p="http://schemas.openxmlformats.org/presentationml/2006/main">
  <p:tag name="KSO_WM_TAG_VERSION" val="1.0"/>
  <p:tag name="KSO_WM_TEMPLATE_CATEGORY" val="custom"/>
  <p:tag name="KSO_WM_TEMPLATE_INDEX" val="160396"/>
  <p:tag name="KSO_WM_UNIT_TYPE" val="l_i"/>
  <p:tag name="KSO_WM_UNIT_INDEX" val="1_2"/>
  <p:tag name="KSO_WM_UNIT_ID" val="custom160396_10*l_i*1_2"/>
  <p:tag name="KSO_WM_UNIT_CLEAR" val="1"/>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 name="KSO_WM_DIAGRAM_VIRTUALLY_FRAME" val="{&quot;height&quot;:51.12496062992126,&quot;left&quot;:21.873700787401575,&quot;top&quot;:39.03102362204724,&quot;width&quot;:44.12503937007874}"/>
</p:tagLst>
</file>

<file path=ppt/tags/tag307.xml><?xml version="1.0" encoding="utf-8"?>
<p:tagLst xmlns:p="http://schemas.openxmlformats.org/presentationml/2006/main">
  <p:tag name="KSO_WM_BEAUTIFY_FLAG" val="#wm#"/>
  <p:tag name="KSO_WM_TEMPLATE_CATEGORY" val="custom"/>
  <p:tag name="KSO_WM_TEMPLATE_INDEX" val="160396"/>
</p:tagLst>
</file>

<file path=ppt/tags/tag308.xml><?xml version="1.0" encoding="utf-8"?>
<p:tagLst xmlns:p="http://schemas.openxmlformats.org/presentationml/2006/main">
  <p:tag name="KSO_WM_UNIT_ISCONTENTSTITLE" val="0"/>
  <p:tag name="KSO_WM_UNIT_ISNUMDGMTITLE" val="0"/>
  <p:tag name="KSO_WM_UNIT_NOCLEAR" val="1"/>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04448_38*a*1"/>
  <p:tag name="KSO_WM_TEMPLATE_CATEGORY" val="custom"/>
  <p:tag name="KSO_WM_TEMPLATE_INDEX" val="20204448"/>
  <p:tag name="KSO_WM_UNIT_LAYERLEVEL" val="1"/>
  <p:tag name="KSO_WM_TAG_VERSION" val="1.0"/>
  <p:tag name="KSO_WM_BEAUTIFY_FLAG" val="#wm#"/>
  <p:tag name="KSO_WM_UNIT_PRESET_TEXT" val="谢谢观看"/>
  <p:tag name="KSO_WM_UNIT_TEXT_FILL_FORE_SCHEMECOLOR_INDEX_BRIGHTNESS" val="0"/>
  <p:tag name="KSO_WM_UNIT_TEXT_FILL_FORE_SCHEMECOLOR_INDEX" val="13"/>
  <p:tag name="KSO_WM_UNIT_TEXT_FILL_TYPE" val="1"/>
</p:tagLst>
</file>

<file path=ppt/tags/tag309.xml><?xml version="1.0" encoding="utf-8"?>
<p:tagLst xmlns:p="http://schemas.openxmlformats.org/presentationml/2006/main">
  <p:tag name="KSO_WM_SLIDE_ID" val="custom20204448_39"/>
  <p:tag name="KSO_WM_TEMPLATE_SUBCATEGORY" val="0"/>
  <p:tag name="KSO_WM_TEMPLATE_MASTER_TYPE" val="1"/>
  <p:tag name="KSO_WM_TEMPLATE_COLOR_TYPE" val="1"/>
  <p:tag name="KSO_WM_SLIDE_TYPE" val="endPage"/>
  <p:tag name="KSO_WM_SLIDE_SUBTYPE" val="pureTxt"/>
  <p:tag name="KSO_WM_SLIDE_ITEM_CNT" val="0"/>
  <p:tag name="KSO_WM_SLIDE_INDEX" val="39"/>
  <p:tag name="KSO_WM_TAG_VERSION" val="1.0"/>
  <p:tag name="KSO_WM_BEAUTIFY_FLAG" val="#wm#"/>
  <p:tag name="KSO_WM_TEMPLATE_CATEGORY" val="custom"/>
  <p:tag name="KSO_WM_TEMPLATE_INDEX" val="20204448"/>
  <p:tag name="KSO_WM_SLIDE_LAYOUT" val="a_b"/>
  <p:tag name="KSO_WM_SLIDE_LAYOUT_CNT" val="1_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0.xml><?xml version="1.0" encoding="utf-8"?>
<p:tagLst xmlns:p="http://schemas.openxmlformats.org/presentationml/2006/main">
  <p:tag name="COMMONDATA" val="eyJoZGlkIjoiNjI4MmE4Yjk5NjYxOTQ2YTc2YjM1ZTQwMDUyYzc5ZTAifQ=="/>
  <p:tag name="commondata" val="eyJoZGlkIjoiMWI1MjIwNDNhMDIwYmVhNGVmZGU2NGM1ZjQwMzBlNGMifQ=="/>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TYPE" val="y"/>
  <p:tag name="KSO_WM_UNIT_INDEX" val="1"/>
  <p:tag name="KSO_WM_UNIT_ID" val="_1*y*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9.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9.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1.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2.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3.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4.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6.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7.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98.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heme/theme1.xml><?xml version="1.0" encoding="utf-8"?>
<a:theme xmlns:a="http://schemas.openxmlformats.org/drawingml/2006/main" name="A000120140530A99PPBG">
  <a:themeElements>
    <a:clrScheme name="106">
      <a:dk1>
        <a:srgbClr val="4B4D4F"/>
      </a:dk1>
      <a:lt1>
        <a:srgbClr val="FFFFFF"/>
      </a:lt1>
      <a:dk2>
        <a:srgbClr val="3D3F41"/>
      </a:dk2>
      <a:lt2>
        <a:srgbClr val="FFFFFF"/>
      </a:lt2>
      <a:accent1>
        <a:srgbClr val="DC5C31"/>
      </a:accent1>
      <a:accent2>
        <a:srgbClr val="EA9B26"/>
      </a:accent2>
      <a:accent3>
        <a:srgbClr val="D36D8D"/>
      </a:accent3>
      <a:accent4>
        <a:srgbClr val="D46E5A"/>
      </a:accent4>
      <a:accent5>
        <a:srgbClr val="FCCF86"/>
      </a:accent5>
      <a:accent6>
        <a:srgbClr val="AA5ED4"/>
      </a:accent6>
      <a:hlink>
        <a:srgbClr val="00B0F0"/>
      </a:hlink>
      <a:folHlink>
        <a:srgbClr val="AFB2B4"/>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EAEDEF"/>
      </a:dk2>
      <a:lt2>
        <a:srgbClr val="FBFCFC"/>
      </a:lt2>
      <a:accent1>
        <a:srgbClr val="2A71B7"/>
      </a:accent1>
      <a:accent2>
        <a:srgbClr val="3C61A3"/>
      </a:accent2>
      <a:accent3>
        <a:srgbClr val="4E508F"/>
      </a:accent3>
      <a:accent4>
        <a:srgbClr val="61407A"/>
      </a:accent4>
      <a:accent5>
        <a:srgbClr val="732F66"/>
      </a:accent5>
      <a:accent6>
        <a:srgbClr val="851F52"/>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3827</Words>
  <Application>WPS 演示</Application>
  <PresentationFormat>宽屏</PresentationFormat>
  <Paragraphs>346</Paragraphs>
  <Slides>31</Slides>
  <Notes>25</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31</vt:i4>
      </vt:variant>
    </vt:vector>
  </HeadingPairs>
  <TitlesOfParts>
    <vt:vector size="49" baseType="lpstr">
      <vt:lpstr>Arial</vt:lpstr>
      <vt:lpstr>宋体</vt:lpstr>
      <vt:lpstr>Wingdings</vt:lpstr>
      <vt:lpstr>Wingdings 2</vt:lpstr>
      <vt:lpstr>Wingdings</vt:lpstr>
      <vt:lpstr>黑体</vt:lpstr>
      <vt:lpstr>Calibri</vt:lpstr>
      <vt:lpstr>幼圆</vt:lpstr>
      <vt:lpstr>微软雅黑</vt:lpstr>
      <vt:lpstr>汉仪旗黑-85S</vt:lpstr>
      <vt:lpstr>华文中宋</vt:lpstr>
      <vt:lpstr>等线 Light</vt:lpstr>
      <vt:lpstr>Arial Black</vt:lpstr>
      <vt:lpstr>Times New Roman</vt:lpstr>
      <vt:lpstr>Arial Unicode MS</vt:lpstr>
      <vt:lpstr>新宋体</vt:lpstr>
      <vt:lpstr>A000120140530A99PPBG</vt:lpstr>
      <vt:lpstr>1_Office 主题​​</vt:lpstr>
      <vt:lpstr>项目6 计算楼梯构件钢筋工程量</vt:lpstr>
      <vt:lpstr>PowerPoint 演示文稿</vt:lpstr>
      <vt:lpstr>识读楼梯构件平法施工图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计算楼梯构件钢筋工程量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钢筋绑扎实训</vt:lpstr>
      <vt:lpstr>钢筋绑扎</vt:lpstr>
      <vt:lpstr>钢筋绑扎</vt:lpstr>
      <vt:lpstr>谢谢!</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黄佳璐</cp:lastModifiedBy>
  <cp:revision>81</cp:revision>
  <dcterms:created xsi:type="dcterms:W3CDTF">2017-02-28T08:42:00Z</dcterms:created>
  <dcterms:modified xsi:type="dcterms:W3CDTF">2024-09-29T05:47:03Z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2052-12.1.0.18276</vt:lpwstr>
  </property>
  <property fmtid="{D5CDD505-2E9C-101B-9397-08002B2CF9AE}" pid="3" name="ICV">
    <vt:lpwstr>D97510BDD5774C30A21C86FB3446D50D_13</vt:lpwstr>
  </property>
</Properties>
</file>