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3" r:id="rId3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2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32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63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3-3_00"/>
          <p:cNvPicPr>
            <a:picLocks noChangeAspect="1"/>
          </p:cNvPicPr>
          <p:nvPr/>
        </p:nvPicPr>
        <p:blipFill>
          <a:blip r:embed="rId1"/>
          <a:srcRect r="11557"/>
          <a:stretch>
            <a:fillRect/>
          </a:stretch>
        </p:blipFill>
        <p:spPr>
          <a:xfrm>
            <a:off x="148590" y="999490"/>
            <a:ext cx="5676900" cy="4686300"/>
          </a:xfrm>
          <a:prstGeom prst="rect">
            <a:avLst/>
          </a:prstGeom>
        </p:spPr>
      </p:pic>
      <p:pic>
        <p:nvPicPr>
          <p:cNvPr id="6" name="图片 5" descr="3-3_01"/>
          <p:cNvPicPr>
            <a:picLocks noChangeAspect="1"/>
          </p:cNvPicPr>
          <p:nvPr/>
        </p:nvPicPr>
        <p:blipFill>
          <a:blip r:embed="rId2"/>
          <a:srcRect r="9684"/>
          <a:stretch>
            <a:fillRect/>
          </a:stretch>
        </p:blipFill>
        <p:spPr>
          <a:xfrm>
            <a:off x="5944235" y="1189355"/>
            <a:ext cx="6108700" cy="43389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967105" y="43973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日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1990725" y="44176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930910" y="51625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5825490" y="23768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⑦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6633845" y="39535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5842635" y="39693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⑥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10278745" y="23666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10288905" y="39592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 flipH="1">
            <a:off x="10346055" y="45053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</Words>
  <Application>WPS 演示</Application>
  <PresentationFormat>宽屏</PresentationFormat>
  <Paragraphs>18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2025-02-13T01:14:01Z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DB1C32891A064B6CB64238149E8D7DAB_13</vt:lpwstr>
  </property>
</Properties>
</file>