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88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920" y="1135380"/>
            <a:ext cx="10608310" cy="312166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078990" y="339344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903470" y="339344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7103110" y="339344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160270" y="384365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5360670" y="384365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7733030" y="384365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460" y="1254125"/>
            <a:ext cx="10944860" cy="2279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537258" y="25831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92770" y="2138680"/>
            <a:ext cx="12801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59413" y="30403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44808" y="25831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晦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45125" y="2138680"/>
            <a:ext cx="12801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悔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48815" y="3040380"/>
            <a:ext cx="1265555" cy="3733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违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48180" y="2583180"/>
            <a:ext cx="12788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75840" y="2138680"/>
            <a:ext cx="1278890" cy="454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讳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52778" y="30530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855" y="1490345"/>
            <a:ext cx="10832465" cy="13258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83480" y="2329180"/>
            <a:ext cx="13220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反正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52990" y="1874520"/>
            <a:ext cx="1219200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只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76595" y="1889760"/>
            <a:ext cx="1316355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漂亮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37495" y="2329180"/>
            <a:ext cx="13011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一次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3460" y="1313815"/>
            <a:ext cx="9997440" cy="40849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38870" y="4528820"/>
            <a:ext cx="8204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率性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07280" y="4130040"/>
            <a:ext cx="8693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8410" y="4130040"/>
            <a:ext cx="8851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32670" y="2456815"/>
            <a:ext cx="13563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不吉利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93498" y="24568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拾人家的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89175" y="2456815"/>
            <a:ext cx="12147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紫鹃小气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84035" y="204470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41738" y="20447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小气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61855" y="4528820"/>
            <a:ext cx="9124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纯真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10723" y="45288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跺个稀烂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08478" y="41300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摔在地下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5" grpId="0"/>
      <p:bldP spid="15" grpId="1"/>
      <p:bldP spid="14" grpId="0"/>
      <p:bldP spid="14" grpId="1"/>
      <p:bldP spid="5" grpId="0"/>
      <p:bldP spid="5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015" y="1203325"/>
            <a:ext cx="10031730" cy="40144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231948" y="40106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直爽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76073" y="40106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心细聪明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5135" y="3454400"/>
            <a:ext cx="1227455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林黛玉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04615" y="3453765"/>
            <a:ext cx="1060450" cy="3740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贾宝玉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41945" y="2496820"/>
            <a:ext cx="1290320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放飞风筝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19270" y="1765300"/>
            <a:ext cx="1280160" cy="4241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取风筝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47455" y="4608195"/>
            <a:ext cx="23050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不愿意归还风筝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4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5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6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7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8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</Words>
  <Application>WPS 演示</Application>
  <PresentationFormat>宽屏</PresentationFormat>
  <Paragraphs>74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2025-02-17T16:03:04Z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