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0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313815"/>
            <a:ext cx="9931400" cy="3197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90465" y="4079875"/>
            <a:ext cx="57658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2780" y="4080510"/>
            <a:ext cx="760095" cy="4305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0465" y="3683000"/>
            <a:ext cx="1265555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扳手腕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1563" y="3284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88960" y="3284220"/>
            <a:ext cx="757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2175" y="3284220"/>
            <a:ext cx="519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62845" y="4080510"/>
            <a:ext cx="546100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3945" y="1313815"/>
            <a:ext cx="9894570" cy="2830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14715" y="2910205"/>
            <a:ext cx="2275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一声连着一声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2210" y="2075180"/>
            <a:ext cx="2771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把他的腰勒得细一些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33995" y="3670935"/>
            <a:ext cx="2681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古时对男童的称呼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1313815"/>
            <a:ext cx="9551670" cy="3869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8795" y="3936365"/>
            <a:ext cx="611124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他觉得，他就很像一棵树，上下每个地方都挺脱。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2505" y="3175000"/>
            <a:ext cx="1982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小鸡啄米似的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3245" y="4716780"/>
            <a:ext cx="16992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小嘎子摔了。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9420" y="2390775"/>
            <a:ext cx="82423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猴儿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3870" y="2390775"/>
            <a:ext cx="15011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机灵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670" y="1313815"/>
            <a:ext cx="9858375" cy="3677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94045" y="3994785"/>
            <a:ext cx="19780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没有多余的肉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56943" y="31819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圆眼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7140" y="2662555"/>
            <a:ext cx="4759960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穿上肥腿的白裤，裤脚用鸡肠子带儿系住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2305" y="2120900"/>
            <a:ext cx="1426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宽、威严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87778" y="17221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直硬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9305" y="1722120"/>
            <a:ext cx="1518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铁扇面似的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4045" y="4408805"/>
            <a:ext cx="1668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红扑扑的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72070" y="3580765"/>
            <a:ext cx="17189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很短很粗</a:t>
            </a:r>
            <a:endParaRPr lang="zh-CN" altLang="en-US" sz="20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2" grpId="0"/>
      <p:bldP spid="12" grpId="1"/>
      <p:bldP spid="5" grpId="0"/>
      <p:bldP spid="5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446" t="-1285" r="-2181" b="-1167"/>
          <a:stretch>
            <a:fillRect/>
          </a:stretch>
        </p:blipFill>
        <p:spPr>
          <a:xfrm>
            <a:off x="2232025" y="607695"/>
            <a:ext cx="7786370" cy="62128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04080" y="6122670"/>
            <a:ext cx="446786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临死前还惦记着点两茎灯草太浪费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0400" y="4613275"/>
            <a:ext cx="1292225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十分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吝啬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20025" y="4067175"/>
            <a:ext cx="164782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点一点头，把手垂下，登时就没了气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18158" y="349504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两茎灯草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2670" y="4067175"/>
            <a:ext cx="169735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把眼闭着摇头，那手只是指着不动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2228" y="350964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两位舅爷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1198" y="349059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两笔银子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33315" y="6309360"/>
            <a:ext cx="2002790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伸着两个指头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92228" y="588518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吝啬鬼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8798" y="588518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严监生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16175" y="5073650"/>
            <a:ext cx="735774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这些不懂得节俭过日子的家伙，那盏灯里点着两茎灯草呢，他们竟然都没在意。我辛苦攒下的家业都要败在他们手里了，这真是让我死也不放心啊!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0" grpId="0"/>
      <p:bldP spid="10" grpId="1"/>
      <p:bldP spid="11" grpId="0"/>
      <p:bldP spid="11" grpId="1"/>
      <p:bldP spid="9" grpId="0"/>
      <p:bldP spid="9" grpId="1"/>
      <p:bldP spid="8" grpId="0"/>
      <p:bldP spid="8" grpId="1"/>
      <p:bldP spid="17" grpId="0"/>
      <p:bldP spid="17" grpId="1"/>
      <p:bldP spid="16" grpId="0"/>
      <p:bldP spid="16" grpId="1"/>
      <p:bldP spid="14" grpId="0"/>
      <p:bldP spid="14" grpId="1"/>
      <p:bldP spid="7" grpId="0"/>
      <p:bldP spid="7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313815"/>
            <a:ext cx="9532620" cy="2494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1910" y="2756535"/>
            <a:ext cx="9511665" cy="1151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严监生可能会选节能灯，因为虽然节能灯贵但用电少，能长期节省电费，符合他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吝啬且精打细算的性格。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WPS 演示</Application>
  <PresentationFormat>宽屏</PresentationFormat>
  <Paragraphs>70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