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14" r:id="rId3"/>
    <p:sldId id="299" r:id="rId4"/>
    <p:sldId id="313" r:id="rId5"/>
    <p:sldId id="312" r:id="rId6"/>
    <p:sldId id="311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3" userDrawn="1">
          <p15:clr>
            <a:srgbClr val="A4A3A4"/>
          </p15:clr>
        </p15:guide>
        <p15:guide id="2" pos="39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43"/>
        <p:guide pos="394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9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0575" y="795020"/>
            <a:ext cx="5091430" cy="58121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519295" y="2774315"/>
            <a:ext cx="417195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③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09335" y="2774315"/>
            <a:ext cx="398780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①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52620" y="4275455"/>
            <a:ext cx="784225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优优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01690" y="4275455"/>
            <a:ext cx="718185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唐唐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84720" y="4275455"/>
            <a:ext cx="718820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琳琳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58000" y="4674235"/>
            <a:ext cx="426720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①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53840" y="5055235"/>
            <a:ext cx="398780" cy="4000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②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0495" y="2356485"/>
            <a:ext cx="6532880" cy="22466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416935" y="3487420"/>
            <a:ext cx="303530" cy="4610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28415" y="3487420"/>
            <a:ext cx="303530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16935" y="3836670"/>
            <a:ext cx="303530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78400" y="3487420"/>
            <a:ext cx="303530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89880" y="3487420"/>
            <a:ext cx="303530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78400" y="3836670"/>
            <a:ext cx="303530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89880" y="3836670"/>
            <a:ext cx="303530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82080" y="3487420"/>
            <a:ext cx="303530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01765" y="3836670"/>
            <a:ext cx="341630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25945" y="3836035"/>
            <a:ext cx="280035" cy="3892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063230" y="3487420"/>
            <a:ext cx="303530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465185" y="3487420"/>
            <a:ext cx="303530" cy="4610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063230" y="3836035"/>
            <a:ext cx="303530" cy="3898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-3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0165" y="2053590"/>
            <a:ext cx="6628130" cy="307530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034030" y="3495675"/>
            <a:ext cx="303530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11955" y="3495675"/>
            <a:ext cx="303530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34030" y="3875405"/>
            <a:ext cx="303530" cy="3892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99840" y="4264660"/>
            <a:ext cx="303530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82745" y="4264660"/>
            <a:ext cx="303530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34030" y="4618990"/>
            <a:ext cx="303530" cy="4279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99840" y="4618990"/>
            <a:ext cx="303530" cy="4279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82745" y="4599940"/>
            <a:ext cx="303530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859780" y="3597275"/>
            <a:ext cx="303530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859780" y="4044315"/>
            <a:ext cx="303530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859780" y="4491355"/>
            <a:ext cx="303530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9-3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3995" y="1848485"/>
            <a:ext cx="6531610" cy="358267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077970" y="4219575"/>
            <a:ext cx="379730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17745" y="4219575"/>
            <a:ext cx="398780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77205" y="4219575"/>
            <a:ext cx="443865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77970" y="4599940"/>
            <a:ext cx="398780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17745" y="4599940"/>
            <a:ext cx="398780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76570" y="4599940"/>
            <a:ext cx="427990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77970" y="4980305"/>
            <a:ext cx="398780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17745" y="4980305"/>
            <a:ext cx="459105" cy="3187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557520" y="4980305"/>
            <a:ext cx="447040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10755" y="3839210"/>
            <a:ext cx="715010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医生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310755" y="4295775"/>
            <a:ext cx="715010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老师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10755" y="4733925"/>
            <a:ext cx="715010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警察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9-3-1_02"/>
          <p:cNvPicPr>
            <a:picLocks noChangeAspect="1"/>
          </p:cNvPicPr>
          <p:nvPr/>
        </p:nvPicPr>
        <p:blipFill>
          <a:blip r:embed="rId1"/>
          <a:srcRect r="3186"/>
          <a:stretch>
            <a:fillRect/>
          </a:stretch>
        </p:blipFill>
        <p:spPr>
          <a:xfrm>
            <a:off x="2623185" y="2011680"/>
            <a:ext cx="6811010" cy="320738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321040" y="2116455"/>
            <a:ext cx="313055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76670" y="2430780"/>
            <a:ext cx="303530" cy="4464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09130" y="2430780"/>
            <a:ext cx="303530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65085" y="2430780"/>
            <a:ext cx="303530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53500" y="2430780"/>
            <a:ext cx="303530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53175" y="2745105"/>
            <a:ext cx="303530" cy="4464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09130" y="2745105"/>
            <a:ext cx="303530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37425" y="2745105"/>
            <a:ext cx="303530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665720" y="2745105"/>
            <a:ext cx="303530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321675" y="2745105"/>
            <a:ext cx="303530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52540" y="3115310"/>
            <a:ext cx="303530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681470" y="3115310"/>
            <a:ext cx="303530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665720" y="3115310"/>
            <a:ext cx="303530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22310" y="3115310"/>
            <a:ext cx="303530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673850" y="3429000"/>
            <a:ext cx="303530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009130" y="3429000"/>
            <a:ext cx="303530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337425" y="3429000"/>
            <a:ext cx="303530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994015" y="3429000"/>
            <a:ext cx="303530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637270" y="3429000"/>
            <a:ext cx="303530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995160" y="3725545"/>
            <a:ext cx="322580" cy="4572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665720" y="3725545"/>
            <a:ext cx="303530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315325" y="3725545"/>
            <a:ext cx="303530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650605" y="3725545"/>
            <a:ext cx="303530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014210" y="4044950"/>
            <a:ext cx="303530" cy="3898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980045" y="4054475"/>
            <a:ext cx="303530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945880" y="4054475"/>
            <a:ext cx="303530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344285" y="4361180"/>
            <a:ext cx="337185" cy="4540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644765" y="4387215"/>
            <a:ext cx="303530" cy="4279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315325" y="4386580"/>
            <a:ext cx="303530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943975" y="4387215"/>
            <a:ext cx="303530" cy="4279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011670" y="4740910"/>
            <a:ext cx="303530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</Words>
  <Application>WPS 演示</Application>
  <PresentationFormat>宽屏</PresentationFormat>
  <Paragraphs>148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182</cp:revision>
  <dcterms:created xsi:type="dcterms:W3CDTF">2019-06-19T02:08:00Z</dcterms:created>
  <dcterms:modified xsi:type="dcterms:W3CDTF">2025-02-17T16:55:07Z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8154B44E138E40CA9645982F7FC6C083_13</vt:lpwstr>
  </property>
</Properties>
</file>