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4139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6033d0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705AAF2-F891-41EB-BC70-154AD7C012C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45389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备考手册2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947672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初中必背元素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b00a9cbb70009bf99e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1F9E04B-BA22-5816-2138-83549826955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8A23360-8570-4B63-9D9D-C25DF306288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45389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947672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1B93C9F-A4AA-4B75-B520-D1FB054732D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520F951-2B16-4FB8-B3F4-68F006664D8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6033d044.fixed?vcp=1&amp;pid=16f942099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56033d044.fixed?vcp=1&amp;pid=16f942099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56033d044.fixed?vcp=1&amp;pid=16f942099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备考手册2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初中必背元素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96dc5ba47?sp=1&amp;vcp=1&amp;pid=56033d044&amp;color=0,0,0&amp;vtp=1&amp;vaab=1&amp;bt=1&amp;bbb=1"/>
          <p:cNvSpPr/>
          <p:nvPr/>
        </p:nvSpPr>
        <p:spPr>
          <a:xfrm>
            <a:off x="539496" y="21488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前20号元素必记（5个一起背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更方便记忆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  <p:pic>
        <p:nvPicPr>
          <p:cNvPr id="3" name="P_3_BD#96dc5ba47?htil=1&amp;vcp=1&amp;pid=56033d04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1832" y="2830449"/>
            <a:ext cx="4754880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3_BD#96dc5ba47?htil=1&amp;vcp=1&amp;pid=56033d04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8544" y="2867025"/>
            <a:ext cx="4471416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96dc5ba47?sp=1&amp;vcp=1&amp;pid=56033d044&amp;color=0,0,0&amp;mp=1&amp;vtp=1&amp;vaab=1&amp;bt=1&amp;bbb=1"/>
          <p:cNvSpPr/>
          <p:nvPr/>
        </p:nvSpPr>
        <p:spPr>
          <a:xfrm>
            <a:off x="539496" y="16245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其他常见元素。</a:t>
            </a:r>
            <a:endParaRPr lang="en-US" altLang="zh-CN" sz="2800" dirty="0"/>
          </a:p>
        </p:txBody>
      </p:sp>
      <p:pic>
        <p:nvPicPr>
          <p:cNvPr id="3" name="P_3_BD#96dc5ba47?htil=1&amp;vcp=1&amp;pid=56033d04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2306161"/>
            <a:ext cx="5440680" cy="93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3_BD#96dc5ba47?htil=1&amp;vcp=1&amp;pid=56033d04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9984" y="2333593"/>
            <a:ext cx="4389120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P_3_BD#96dc5ba47?vcp=1&amp;pid=56033d044&amp;color=0,0,0&amp;vtp=1&amp;vaab=1&amp;bbb=1&amp;hb=1"/>
              <p:cNvSpPr/>
              <p:nvPr/>
            </p:nvSpPr>
            <p:spPr>
              <a:xfrm>
                <a:off x="539496" y="3372961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【注意】书写元素符号时，由一个字母表示的要大写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（如磷元素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P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）；由两个字母表示的第一个字母大写，第二个字母小写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，书写时注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“前大后小”（如镁元素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P_3_BD#96dc5ba47?vcp=1&amp;pid=56033d04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72961"/>
                <a:ext cx="11109960" cy="1849057"/>
              </a:xfrm>
              <a:prstGeom prst="rect">
                <a:avLst/>
              </a:prstGeom>
              <a:blipFill>
                <a:blip r:embed="rId5"/>
                <a:stretch>
                  <a:fillRect l="-1976" b="-115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</Words>
  <Application>Microsoft Office PowerPoint</Application>
  <PresentationFormat>宽屏</PresentationFormat>
  <Paragraphs>12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5</cp:revision>
  <dcterms:created xsi:type="dcterms:W3CDTF">2024-11-25T00:34:39Z</dcterms:created>
  <dcterms:modified xsi:type="dcterms:W3CDTF">2025-07-23T07:26:47Z</dcterms:modified>
  <cp:category/>
  <cp:contentStatus/>
</cp:coreProperties>
</file>