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87" r:id="rId3"/>
    <p:sldId id="393" r:id="rId4"/>
    <p:sldId id="388" r:id="rId5"/>
    <p:sldId id="38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9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8"/>
        <p:guide pos="39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0"/>
          <p:cNvPicPr>
            <a:picLocks noChangeAspect="1"/>
          </p:cNvPicPr>
          <p:nvPr/>
        </p:nvPicPr>
        <p:blipFill>
          <a:blip r:embed="rId1"/>
          <a:srcRect r="26408"/>
          <a:stretch>
            <a:fillRect/>
          </a:stretch>
        </p:blipFill>
        <p:spPr>
          <a:xfrm>
            <a:off x="2764155" y="815975"/>
            <a:ext cx="5937250" cy="1732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36490" y="1767840"/>
            <a:ext cx="60134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ī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ng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52080" y="1767840"/>
            <a:ext cx="60134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ì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ng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3165" y="2136775"/>
            <a:ext cx="515620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ù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9705" y="2146300"/>
            <a:ext cx="515620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ú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1"/>
          <p:cNvPicPr>
            <a:picLocks noChangeAspect="1"/>
          </p:cNvPicPr>
          <p:nvPr/>
        </p:nvPicPr>
        <p:blipFill>
          <a:blip r:embed="rId1"/>
          <a:srcRect r="22853"/>
          <a:stretch>
            <a:fillRect/>
          </a:stretch>
        </p:blipFill>
        <p:spPr>
          <a:xfrm>
            <a:off x="2544445" y="899795"/>
            <a:ext cx="7504430" cy="1254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33140" y="1296670"/>
            <a:ext cx="710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可怜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3140" y="175069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吟诵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5740" y="129667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木屐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6055" y="176022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步履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1505" y="129667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柴扉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1030" y="174117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霏霏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4740" y="129667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33790" y="1747520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抬起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937895"/>
            <a:ext cx="8231505" cy="2491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8520" y="159702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遇到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5625" y="1597025"/>
            <a:ext cx="1803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大概，表示猜测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83575" y="159702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怜惜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6755" y="2012950"/>
            <a:ext cx="20300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指木屐底下突出的部分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3270" y="1984375"/>
            <a:ext cx="1919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在青苔上留下印迹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0255" y="1965325"/>
            <a:ext cx="1388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轻轻地敲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0780" y="2324100"/>
            <a:ext cx="1125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七言绝句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23605" y="2324100"/>
            <a:ext cx="1254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所见所感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4030" y="2668905"/>
            <a:ext cx="3746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想要去游园却没有遇到园子的主人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65165" y="3023235"/>
            <a:ext cx="1898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春色满园关不住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2885" y="3023870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一枝红杏出墙来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4420" y="789305"/>
            <a:ext cx="7856220" cy="5680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02095" y="392366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195</cp:revision>
  <dcterms:created xsi:type="dcterms:W3CDTF">2019-06-19T02:08:00Z</dcterms:created>
  <dcterms:modified xsi:type="dcterms:W3CDTF">2025-02-09T15:25:21Z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