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6" userDrawn="1">
          <p15:clr>
            <a:srgbClr val="A4A3A4"/>
          </p15:clr>
        </p15:guide>
        <p15:guide id="2" pos="3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76"/>
        <p:guide pos="39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9515" y="1995170"/>
            <a:ext cx="7070725" cy="25222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48965" y="404431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01540" y="4112260"/>
            <a:ext cx="228600" cy="2514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90895" y="4112260"/>
            <a:ext cx="228600" cy="2514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246620" y="4112260"/>
            <a:ext cx="228600" cy="2514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442960" y="4044315"/>
            <a:ext cx="4883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0_01"/>
          <p:cNvPicPr>
            <a:picLocks noChangeAspect="1"/>
          </p:cNvPicPr>
          <p:nvPr/>
        </p:nvPicPr>
        <p:blipFill>
          <a:blip r:embed="rId1"/>
          <a:srcRect r="11091"/>
          <a:stretch>
            <a:fillRect/>
          </a:stretch>
        </p:blipFill>
        <p:spPr>
          <a:xfrm>
            <a:off x="2493645" y="2627630"/>
            <a:ext cx="6687185" cy="1602105"/>
          </a:xfrm>
          <a:prstGeom prst="rect">
            <a:avLst/>
          </a:prstGeom>
        </p:spPr>
      </p:pic>
      <p:sp>
        <p:nvSpPr>
          <p:cNvPr id="2" name="五角星 1"/>
          <p:cNvSpPr/>
          <p:nvPr/>
        </p:nvSpPr>
        <p:spPr>
          <a:xfrm>
            <a:off x="8272145" y="3172460"/>
            <a:ext cx="255905" cy="256540"/>
          </a:xfrm>
          <a:prstGeom prst="star5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7898765" y="3501390"/>
            <a:ext cx="290195" cy="225425"/>
          </a:xfrm>
          <a:prstGeom prst="parallelogram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8599170" y="3429000"/>
            <a:ext cx="311150" cy="270510"/>
          </a:xfrm>
          <a:prstGeom prst="triangle">
            <a:avLst>
              <a:gd name="adj" fmla="val 50000"/>
            </a:avLst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86750" y="3726815"/>
            <a:ext cx="241300" cy="2590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4395" y="2571750"/>
            <a:ext cx="7902575" cy="18370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13120" y="3429000"/>
            <a:ext cx="554355" cy="248285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4670" y="3677285"/>
            <a:ext cx="1191260" cy="309880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650" y="3139440"/>
            <a:ext cx="575310" cy="290195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4650" y="3429635"/>
            <a:ext cx="575310" cy="248285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6995" y="3721100"/>
            <a:ext cx="287655" cy="248285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0595" y="3719195"/>
            <a:ext cx="328930" cy="248285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10_03"/>
          <p:cNvPicPr>
            <a:picLocks noChangeAspect="1"/>
          </p:cNvPicPr>
          <p:nvPr/>
        </p:nvPicPr>
        <p:blipFill>
          <a:blip r:embed="rId1"/>
          <a:srcRect l="1594" r="12054"/>
          <a:stretch>
            <a:fillRect/>
          </a:stretch>
        </p:blipFill>
        <p:spPr>
          <a:xfrm>
            <a:off x="2605405" y="2593975"/>
            <a:ext cx="6442710" cy="16700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73420" y="259397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1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0305" y="1936115"/>
            <a:ext cx="7169150" cy="3126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87065" y="3738245"/>
            <a:ext cx="3803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7430" y="3738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9220" y="3738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7065" y="4119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7430" y="4119245"/>
            <a:ext cx="4565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9220" y="4119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7065" y="4490720"/>
            <a:ext cx="41846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7430" y="4500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8965" y="404431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9220" y="4490720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6035" y="3738245"/>
            <a:ext cx="41783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7190" y="3738245"/>
            <a:ext cx="44958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49620" y="3738245"/>
            <a:ext cx="4375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06035" y="4119245"/>
            <a:ext cx="41846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57190" y="4109720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49620" y="4109720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05400" y="4490720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57825" y="4490720"/>
            <a:ext cx="48450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49620" y="4499610"/>
            <a:ext cx="437515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25005" y="3738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78065" y="3738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8430" y="3738245"/>
            <a:ext cx="41846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23100" y="4109720"/>
            <a:ext cx="45783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76160" y="4109720"/>
            <a:ext cx="41846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65415" y="4109720"/>
            <a:ext cx="4375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5005" y="4490720"/>
            <a:ext cx="44958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76160" y="4490720"/>
            <a:ext cx="4375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65415" y="4490720"/>
            <a:ext cx="41910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62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2025-02-17T09:10:40Z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4699927E97A04435AF7A8DF190EE3C86_13</vt:lpwstr>
  </property>
</Properties>
</file>