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jpe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860" y="1871345"/>
            <a:ext cx="6901815" cy="3136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385945" y="3536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21610" y="3966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496945" y="4349750"/>
            <a:ext cx="33858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两点间所有连线中线段最短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2189480"/>
            <a:ext cx="6846570" cy="2479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473450" y="23888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299460" y="3677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0490" y="1998345"/>
            <a:ext cx="6780530" cy="2839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879850" y="4067810"/>
            <a:ext cx="43211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(3,3,4)(3,3,5)(3,4,5)(3,4,6)(3,5,6) (4,5,6)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735" y="2254885"/>
            <a:ext cx="6791960" cy="2413635"/>
          </a:xfrm>
          <a:prstGeom prst="rect">
            <a:avLst/>
          </a:prstGeom>
        </p:spPr>
      </p:pic>
      <p:pic>
        <p:nvPicPr>
          <p:cNvPr id="84" name="IM 84"/>
          <p:cNvPicPr/>
          <p:nvPr/>
        </p:nvPicPr>
        <p:blipFill>
          <a:blip r:embed="rId2"/>
          <a:srcRect l="-446" t="18433"/>
          <a:stretch>
            <a:fillRect/>
          </a:stretch>
        </p:blipFill>
        <p:spPr>
          <a:xfrm>
            <a:off x="3665220" y="4668520"/>
            <a:ext cx="4860925" cy="46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12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177</cp:revision>
  <dcterms:created xsi:type="dcterms:W3CDTF">2019-06-19T02:08:00Z</dcterms:created>
  <dcterms:modified xsi:type="dcterms:W3CDTF">2025-02-17T01:31:44Z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18650276E47F43CC86B73CC266FC8FFD_13</vt:lpwstr>
  </property>
</Properties>
</file>