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8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rcRect r="11557"/>
          <a:stretch>
            <a:fillRect/>
          </a:stretch>
        </p:blipFill>
        <p:spPr>
          <a:xfrm>
            <a:off x="127635" y="852170"/>
            <a:ext cx="5968365" cy="5193665"/>
          </a:xfrm>
          <a:prstGeom prst="rect">
            <a:avLst/>
          </a:prstGeom>
        </p:spPr>
      </p:pic>
      <p:pic>
        <p:nvPicPr>
          <p:cNvPr id="3" name="图片 2" descr="8-3_01"/>
          <p:cNvPicPr>
            <a:picLocks noChangeAspect="1"/>
          </p:cNvPicPr>
          <p:nvPr/>
        </p:nvPicPr>
        <p:blipFill>
          <a:blip r:embed="rId2"/>
          <a:srcRect r="9684"/>
          <a:stretch>
            <a:fillRect/>
          </a:stretch>
        </p:blipFill>
        <p:spPr>
          <a:xfrm>
            <a:off x="6192520" y="1454150"/>
            <a:ext cx="5902325" cy="4069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520815" y="1945005"/>
            <a:ext cx="18732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亮闪闪的星星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12785" y="1934845"/>
            <a:ext cx="17551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空荡荡的房间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90510" y="26187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深蓝色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847070" y="2616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信纸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0210165" y="3282315"/>
            <a:ext cx="17964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白天的故事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687695" y="3615055"/>
            <a:ext cx="26231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飘飞的云彩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5634355" y="3965575"/>
            <a:ext cx="26117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夜晚的梦想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7089775" y="3956050"/>
            <a:ext cx="26225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闪烁的星星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9221470" y="4335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0229215" y="4329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7839710" y="4663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8847455" y="4663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8" grpId="0"/>
      <p:bldP spid="8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1"/>
          <p:cNvPicPr>
            <a:picLocks noChangeAspect="1"/>
          </p:cNvPicPr>
          <p:nvPr/>
        </p:nvPicPr>
        <p:blipFill>
          <a:blip r:embed="rId1"/>
          <a:srcRect r="9684"/>
          <a:stretch>
            <a:fillRect/>
          </a:stretch>
        </p:blipFill>
        <p:spPr>
          <a:xfrm>
            <a:off x="2637155" y="1394460"/>
            <a:ext cx="6247765" cy="40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WPS 演示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EBF76AE58B6C453FB516BF5A47527D7B_13</vt:lpwstr>
  </property>
</Properties>
</file>