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3" r:id="rId3"/>
    <p:sldId id="284" r:id="rId4"/>
    <p:sldId id="285" r:id="rId5"/>
    <p:sldId id="286" r:id="rId6"/>
    <p:sldId id="287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0"/>
        <p:guide pos="380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8285" y="986155"/>
            <a:ext cx="6550025" cy="47967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6965315" y="25654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179185" y="29394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135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062980" y="3721735"/>
            <a:ext cx="211582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《动漫世界》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670165" y="4086860"/>
            <a:ext cx="152209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《银河剧场》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7706360" y="44513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80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6118860" y="5213350"/>
            <a:ext cx="193929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《动漫世界》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0020" y="1016000"/>
            <a:ext cx="6845935" cy="54063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1370330" y="32238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画图略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3335" y="2490470"/>
            <a:ext cx="7228205" cy="19532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4245610" y="29133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45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7470140" y="29070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31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1116965" y="3952875"/>
            <a:ext cx="880808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课余时间多做眼保健操，多注意眼部卫生。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答案不唯一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)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7945" y="1350645"/>
            <a:ext cx="7084695" cy="42779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618865" y="31229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44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113530" y="35293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67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3161665" y="39109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3171190" y="5015865"/>
            <a:ext cx="171958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画图略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)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6195" y="1079500"/>
            <a:ext cx="7018655" cy="47205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050540" y="28949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287010" y="2113915"/>
            <a:ext cx="1017905" cy="47053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5297805" y="2411730"/>
            <a:ext cx="1017905" cy="62357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8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278120" y="27838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12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5276850" y="31661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16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5276850" y="35185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5276850" y="38919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24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7460615" y="18853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女生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8510905" y="18637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男生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4400550" y="36061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42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3212465" y="43275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3182620" y="50374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38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 flipH="1">
            <a:off x="8072120" y="50292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22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</Words>
  <Application>WPS 演示</Application>
  <PresentationFormat>宽屏</PresentationFormat>
  <Paragraphs>54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178</cp:revision>
  <dcterms:created xsi:type="dcterms:W3CDTF">2019-06-19T02:08:00Z</dcterms:created>
  <dcterms:modified xsi:type="dcterms:W3CDTF">2025-02-17T08:16:43Z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67D35F87B72C404CAFA41941FE8143BA_13</vt:lpwstr>
  </property>
</Properties>
</file>