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4430" y="924560"/>
            <a:ext cx="6917690" cy="553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3-8_01"/>
          <p:cNvPicPr>
            <a:picLocks noChangeAspect="1"/>
          </p:cNvPicPr>
          <p:nvPr/>
        </p:nvPicPr>
        <p:blipFill>
          <a:blip r:embed="rId1"/>
          <a:srcRect l="3947" r="8812"/>
          <a:stretch>
            <a:fillRect/>
          </a:stretch>
        </p:blipFill>
        <p:spPr>
          <a:xfrm>
            <a:off x="2545080" y="1510030"/>
            <a:ext cx="6918325" cy="4218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53435" y="1840865"/>
            <a:ext cx="10744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伐木声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67760" y="2145030"/>
            <a:ext cx="7600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洁白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5080" y="2783840"/>
            <a:ext cx="1470025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农家丰收图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5765" y="2780665"/>
            <a:ext cx="1581150" cy="3632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霜晨归渔图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27985" y="3489325"/>
            <a:ext cx="6336665" cy="3657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不好。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“饱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”有足足的、充分的意思，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“饱食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”一词将镰刀拟人化，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23820" y="3784600"/>
            <a:ext cx="9632315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生动形象地写出了清晨农家人收割的稻子多，也暗示了农家人的丰收，换成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“收割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”一词则没有这种效果。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35910" y="4624705"/>
            <a:ext cx="1591945" cy="3378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喜爱、赞美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53435" y="4962525"/>
            <a:ext cx="22504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秋天绽放在菊园里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05880" y="4952365"/>
            <a:ext cx="2423160" cy="40894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秋天点染在枫叶上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53435" y="5279390"/>
            <a:ext cx="237236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秋天垂挂在硕果上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WPS 演示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2025-02-07T08:03:04Z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F3ACC21B7CB04FB68638E9D7D3357D9C_13</vt:lpwstr>
  </property>
</Properties>
</file>