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42" r:id="rId3"/>
    <p:sldId id="343" r:id="rId4"/>
    <p:sldId id="344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9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4"/>
        <p:guide pos="39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680" y="735330"/>
            <a:ext cx="8743950" cy="43916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66055" y="1759585"/>
            <a:ext cx="88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不喜欢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59140" y="1759585"/>
            <a:ext cx="88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喜欢上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7495" y="2127885"/>
            <a:ext cx="88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热爱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07375" y="2127885"/>
            <a:ext cx="2305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对祖国的依依不舍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62315" y="2505710"/>
            <a:ext cx="88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阳光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9835" y="2874010"/>
            <a:ext cx="88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晒被子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98110" y="2874010"/>
            <a:ext cx="228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用缸中太阳晒热的水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44890" y="3251835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14035" y="362013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6685" y="362013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9335" y="362013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6815" y="4009390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0740" y="4007485"/>
            <a:ext cx="372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3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824230"/>
            <a:ext cx="7704455" cy="45332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13525" y="1119505"/>
            <a:ext cx="391160" cy="349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3400" y="2747010"/>
            <a:ext cx="482600" cy="349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DF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0" y="818515"/>
            <a:ext cx="8413115" cy="34188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34100" y="1556385"/>
            <a:ext cx="79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8695" y="2343785"/>
            <a:ext cx="1605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妈妈叫我起床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6585" y="2343785"/>
            <a:ext cx="1668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我赖床不起来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42325" y="2343785"/>
            <a:ext cx="1280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上学迟到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4435" y="3079750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不耐烦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4100" y="3079750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舒服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6150" y="3079750"/>
            <a:ext cx="879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34435" y="3702050"/>
            <a:ext cx="1137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语言描写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9165" y="3702050"/>
            <a:ext cx="1137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心理描写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2325" y="3702050"/>
            <a:ext cx="1137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神态描写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50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188</cp:revision>
  <dcterms:created xsi:type="dcterms:W3CDTF">2019-06-19T02:08:00Z</dcterms:created>
  <dcterms:modified xsi:type="dcterms:W3CDTF">2025-02-06T06:30:27Z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EC80B8AEA8244E10B23A2E71DDB489AF_13</vt:lpwstr>
  </property>
</Properties>
</file>