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6" r:id="rId3"/>
    <p:sldId id="295" r:id="rId4"/>
    <p:sldId id="294" r:id="rId5"/>
    <p:sldId id="293" r:id="rId6"/>
    <p:sldId id="292" r:id="rId7"/>
    <p:sldId id="299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1580" y="1723390"/>
            <a:ext cx="7228840" cy="35642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769360" y="3100070"/>
            <a:ext cx="332740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42080" y="3429635"/>
            <a:ext cx="294005" cy="4229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65220" y="3818255"/>
            <a:ext cx="27749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28440" y="4180205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3945" y="3067685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27140" y="3430270"/>
            <a:ext cx="294005" cy="4222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33135" y="3818255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57950" y="4180205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35365" y="3100070"/>
            <a:ext cx="294005" cy="3302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69350" y="3490595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49005" y="3852545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87460" y="4214495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1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705" y="1282065"/>
            <a:ext cx="6752590" cy="46183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549640" y="1758950"/>
            <a:ext cx="43688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61715" y="3322955"/>
            <a:ext cx="43688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7595" y="4884420"/>
            <a:ext cx="43688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1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2393315"/>
            <a:ext cx="7011035" cy="20986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305300" y="2927350"/>
            <a:ext cx="314325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89980" y="2927350"/>
            <a:ext cx="17564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除以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等于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8220" y="3486150"/>
            <a:ext cx="128651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三五十五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50810" y="3988435"/>
            <a:ext cx="14979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四六二十四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10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1590" y="1618615"/>
            <a:ext cx="6857365" cy="37649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64585" y="2381885"/>
            <a:ext cx="33210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13070" y="2381885"/>
            <a:ext cx="514350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41640" y="2381885"/>
            <a:ext cx="332740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90570" y="3001010"/>
            <a:ext cx="513715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27420" y="3001010"/>
            <a:ext cx="332740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47050" y="3038475"/>
            <a:ext cx="332740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71595" y="4286885"/>
            <a:ext cx="332740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48680" y="4286885"/>
            <a:ext cx="313690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47050" y="4286885"/>
            <a:ext cx="332740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96690" y="4902200"/>
            <a:ext cx="332740" cy="3441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48680" y="4902200"/>
            <a:ext cx="332740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47050" y="4902200"/>
            <a:ext cx="332740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10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1831340"/>
            <a:ext cx="6386830" cy="36944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363720" y="2562860"/>
            <a:ext cx="332105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55285" y="2562860"/>
            <a:ext cx="33210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5930" y="2544445"/>
            <a:ext cx="44640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55285" y="3061970"/>
            <a:ext cx="332105" cy="4381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5315" y="3061970"/>
            <a:ext cx="388620" cy="4381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83935" y="3080385"/>
            <a:ext cx="33210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86525" y="3061970"/>
            <a:ext cx="44640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77995" y="3566160"/>
            <a:ext cx="532765" cy="4057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83630" y="3557270"/>
            <a:ext cx="30289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45475" y="3566160"/>
            <a:ext cx="322580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78450" y="4060190"/>
            <a:ext cx="466090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95315" y="4060190"/>
            <a:ext cx="48069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83935" y="4052570"/>
            <a:ext cx="30289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81140" y="4075430"/>
            <a:ext cx="322580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77995" y="4536440"/>
            <a:ext cx="532765" cy="4057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95315" y="4556125"/>
            <a:ext cx="312420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81925" y="4570095"/>
            <a:ext cx="30289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9085" y="5036185"/>
            <a:ext cx="464820" cy="3771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02935" y="5036820"/>
            <a:ext cx="48069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83935" y="5045075"/>
            <a:ext cx="322580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81140" y="5070475"/>
            <a:ext cx="30289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10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5560" y="2450465"/>
            <a:ext cx="7041515" cy="215773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8107680" y="2961005"/>
            <a:ext cx="61912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45355" y="3629025"/>
            <a:ext cx="53784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7470" y="3625850"/>
            <a:ext cx="30289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84520" y="3625850"/>
            <a:ext cx="30289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8205" y="3949065"/>
            <a:ext cx="360045" cy="4667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47890" y="3625850"/>
            <a:ext cx="53784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40320" y="3622675"/>
            <a:ext cx="30289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65465" y="3622675"/>
            <a:ext cx="33337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80580" y="3949065"/>
            <a:ext cx="37020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1" grpId="0"/>
      <p:bldP spid="21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WPS 演示</Application>
  <PresentationFormat>宽屏</PresentationFormat>
  <Paragraphs>122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2025-02-14T08:39:58Z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9AB33770807C44698B721878692CAA6A_13</vt:lpwstr>
  </property>
</Properties>
</file>