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4" r:id="rId3"/>
    <p:sldId id="329" r:id="rId4"/>
    <p:sldId id="330" r:id="rId5"/>
    <p:sldId id="331" r:id="rId6"/>
    <p:sldId id="332" r:id="rId7"/>
    <p:sldId id="333" r:id="rId8"/>
    <p:sldId id="33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241425"/>
            <a:ext cx="9088120" cy="3708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416810" y="407162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30190" y="39909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838565" y="39909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598420" y="45243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857875" y="45243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950960" y="452437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970" y="1384935"/>
            <a:ext cx="9858375" cy="3218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186430" y="26111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伞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08955" y="26111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机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974205" y="2611120"/>
            <a:ext cx="12807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朵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朵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408035" y="26111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美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528570" y="38430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台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561715" y="384302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唱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197610"/>
            <a:ext cx="10013315" cy="32327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9603105" y="3187065"/>
            <a:ext cx="527685" cy="6216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9603105" y="3808730"/>
            <a:ext cx="527685" cy="6216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603105" y="2671445"/>
            <a:ext cx="527685" cy="62166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×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655" y="1339215"/>
            <a:ext cx="9585325" cy="385635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5207635" y="2804795"/>
            <a:ext cx="1209040" cy="1454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4886960" y="3253105"/>
            <a:ext cx="1548765" cy="6000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886960" y="3277235"/>
            <a:ext cx="1633855" cy="5086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467350" y="3815080"/>
            <a:ext cx="1005840" cy="4794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130" y="1304925"/>
            <a:ext cx="10445115" cy="342519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3523615" y="3238500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圆圆的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81345" y="3238500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红红的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523615" y="405447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弯弯的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681345" y="405447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黄黄的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960" y="1157605"/>
            <a:ext cx="8930640" cy="437324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4744720" y="4155440"/>
            <a:ext cx="575945" cy="377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 flipV="1">
            <a:off x="6410960" y="4155440"/>
            <a:ext cx="1177290" cy="9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744720" y="4552315"/>
            <a:ext cx="604520" cy="1079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6410960" y="4523740"/>
            <a:ext cx="1148715" cy="4343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4625975" y="4787265"/>
            <a:ext cx="676275" cy="1803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439535" y="4599305"/>
            <a:ext cx="1082675" cy="3683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603115" y="4977130"/>
            <a:ext cx="765175" cy="3778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6439535" y="5326380"/>
            <a:ext cx="1167130" cy="6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0" y="914400"/>
            <a:ext cx="7854315" cy="50495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4439920" y="366331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乐呵呵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5842635" y="366331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绿油油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439920" y="434276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跳来跳去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842635" y="4342765"/>
            <a:ext cx="150812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走来走去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26530" y="5022215"/>
            <a:ext cx="9505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雨伞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306435" y="5036820"/>
            <a:ext cx="9505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小鸟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636135" y="5334000"/>
            <a:ext cx="9505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水杯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52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221</cp:revision>
  <dcterms:created xsi:type="dcterms:W3CDTF">2019-06-19T02:08:00Z</dcterms:created>
  <dcterms:modified xsi:type="dcterms:W3CDTF">2025-02-13T08:57:26Z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