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155" y="938530"/>
            <a:ext cx="6673850" cy="4899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18995" y="4052570"/>
            <a:ext cx="1616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任写一个小数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0915" y="3550285"/>
            <a:ext cx="1616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右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55130" y="5226050"/>
            <a:ext cx="1616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左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786255"/>
            <a:ext cx="10894695" cy="204914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004695" y="2465070"/>
            <a:ext cx="1616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7087870" y="2437765"/>
            <a:ext cx="1616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709420" y="3199130"/>
            <a:ext cx="1616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927215" y="3199130"/>
            <a:ext cx="1616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015" y="1695450"/>
            <a:ext cx="10158095" cy="20599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069590" y="237426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18.4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810125" y="236537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0.184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916420" y="237426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184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313430" y="315404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15.32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035550" y="314515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0.1532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981190" y="314515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153.2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260" y="1078230"/>
            <a:ext cx="9824085" cy="359537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8640445" y="2542540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10倍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537200" y="298640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166235" y="383730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483860" y="383730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294880" y="384619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WPS 演示</Application>
  <PresentationFormat>宽屏</PresentationFormat>
  <Paragraphs>36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2025-02-14T06:31:16Z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