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9" r:id="rId3"/>
    <p:sldId id="314" r:id="rId4"/>
    <p:sldId id="313" r:id="rId5"/>
    <p:sldId id="312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5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35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2089150"/>
            <a:ext cx="6475095" cy="2794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29480" y="3201035"/>
            <a:ext cx="340360" cy="4654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25820" y="3201035"/>
            <a:ext cx="340360" cy="4654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45960" y="3201035"/>
            <a:ext cx="48323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75650" y="3201035"/>
            <a:ext cx="273685" cy="4654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6_01"/>
          <p:cNvPicPr>
            <a:picLocks noChangeAspect="1"/>
          </p:cNvPicPr>
          <p:nvPr/>
        </p:nvPicPr>
        <p:blipFill>
          <a:blip r:embed="rId1"/>
          <a:srcRect r="3886"/>
          <a:stretch>
            <a:fillRect/>
          </a:stretch>
        </p:blipFill>
        <p:spPr>
          <a:xfrm>
            <a:off x="2714625" y="2212975"/>
            <a:ext cx="6553200" cy="26708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46295" y="4150995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70525" y="4150995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50615" y="4485005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3895" y="4485005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43800" y="4150995"/>
            <a:ext cx="40640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39735" y="4150995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41080" y="4150995"/>
            <a:ext cx="41592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69685" y="4485005"/>
            <a:ext cx="4832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90080" y="4485005"/>
            <a:ext cx="33909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57440" y="4485640"/>
            <a:ext cx="454025" cy="4343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8493760" y="2212975"/>
            <a:ext cx="9613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画图略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8580" y="2420620"/>
            <a:ext cx="6678295" cy="21685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82285" y="3998595"/>
            <a:ext cx="731520" cy="4076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1301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86575" y="3998595"/>
            <a:ext cx="712470" cy="4076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47380" y="3998595"/>
            <a:ext cx="731520" cy="4064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1013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8750" y="2305685"/>
            <a:ext cx="6602730" cy="224599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6209665" y="3688080"/>
            <a:ext cx="9613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画图略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52415" y="4152900"/>
            <a:ext cx="26758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3861  3870   3960  4860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08.85,&quot;left&quot;:334.6,&quot;top&quot;:270,&quot;width&quot;:337.85}"/>
</p:tagLst>
</file>

<file path=ppt/tags/tag64.xml><?xml version="1.0" encoding="utf-8"?>
<p:tagLst xmlns:p="http://schemas.openxmlformats.org/presentationml/2006/main">
  <p:tag name="KSO_WM_DIAGRAM_VIRTUALLY_FRAME" val="{&quot;height&quot;:108.85,&quot;left&quot;:334.6,&quot;top&quot;:270,&quot;width&quot;:337.85}"/>
</p:tagLst>
</file>

<file path=ppt/tags/tag6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WPS 演示</Application>
  <PresentationFormat>宽屏</PresentationFormat>
  <Paragraphs>40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2025-02-17T12:25:20Z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BA7DB13F55AB43119764D75065930DF3_13</vt:lpwstr>
  </property>
</Properties>
</file>