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81" r:id="rId6"/>
    <p:sldId id="260" r:id="rId7"/>
    <p:sldId id="261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626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294408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59AA211-26C8-45EE-9BB1-C9997805C2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要点速记4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中外重大思想解放运动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294408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DAD215C-EA9D-490B-8ADE-BB023DEF8A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4a3a65a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4a3a65aa&amp;color=RGB(64,64,64)">
            <a:hlinkClick r:id="" action="ppaction://noaction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要点速记4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中外重大思想解放运动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294408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4B55AF5-1D95-46CA-94D9-D3026CBB795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4a3a65a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4a3a65aa&amp;color=RGB(64,64,64)">
            <a:hlinkClick r:id="" action="ppaction://noaction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要点速记4</a:t>
            </a:r>
            <a:endParaRPr lang="en-US" sz="20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中外重大思想解放运动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f2bdb6800099b629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258722D-7659-AF47-838B-A5D2E63E9E6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500600A-1774-418B-A8C3-E9B8A96A2E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6278BD4-EC36-422C-B744-6430FDAAA1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4a3a65a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4a3a65aa&amp;color=RGB(64,64,64)">
            <a:hlinkClick r:id="" action="ppaction://noaction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BF34DB-F4A7-41FF-A048-3FF551C3E3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4a3a65a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4a3a65aa&amp;color=RGB(64,64,64)">
            <a:hlinkClick r:id="" action="ppaction://noaction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29440812.fixed?vcp=1&amp;pid=bc8fbd73b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d29440812.fixed?vcp=1&amp;pid=bc8fbd73b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d29440812.fixed?vcp=1&amp;pid=bc8fbd73b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要点速记4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中外重大思想解放运动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3_BD#343d7f0f4?colgroup=3,2,2,5,15&amp;vcp=1&amp;pid=d2944081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854651"/>
              </p:ext>
            </p:extLst>
          </p:nvPr>
        </p:nvGraphicFramePr>
        <p:xfrm>
          <a:off x="539496" y="745594"/>
          <a:ext cx="11100816" cy="5558600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5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1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文艺复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（14世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《神曲》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：推动了欧洲思想文化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领域的繁荣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为欧洲资本主义社会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的产生和发展奠定了思想文化基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为英国资产阶级革命的爆发奠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定了思想文化基础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对中国：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西方传教士进入中国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带来了西方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的天文学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数学和一些科技知识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4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·芬奇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蒙娜丽莎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最后的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3_BD#343d7f0f4?colgroup=3,2,2,5,15&amp;vcp=1&amp;pid=d2944081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195322"/>
              </p:ext>
            </p:extLst>
          </p:nvPr>
        </p:nvGraphicFramePr>
        <p:xfrm>
          <a:off x="539496" y="1121063"/>
          <a:ext cx="11100816" cy="5080000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9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94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67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文艺复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（14世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纪的意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莎士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罗密欧与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朱丽叶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哈姆雷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（1）对欧洲：推动了欧洲思想文化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领域的繁荣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为欧洲资本主义社会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的产生和发展奠定了思想文化基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为英国资产阶级革命的爆发奠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定了思想文化基础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（2）对中国：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西方传教士进入中国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带来了西方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的天文学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数学和一些科技知识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343d7f0f4?colgroup=3,2,2,5,15&amp;vcp=1&amp;pid=d29440812&amp;color=0,0,0&amp;vtp=1&amp;vaab=1&amp;bt=1&amp;bbb=1">
            <a:extLst>
              <a:ext uri="{FF2B5EF4-FFF2-40B4-BE49-F238E27FC236}">
                <a16:creationId xmlns:a16="http://schemas.microsoft.com/office/drawing/2014/main" id="{5AE1E494-6D5C-95C5-1500-9E9135B31C20}"/>
              </a:ext>
            </a:extLst>
          </p:cNvPr>
          <p:cNvSpPr txBox="1"/>
          <p:nvPr/>
        </p:nvSpPr>
        <p:spPr>
          <a:xfrm>
            <a:off x="10922167" y="557784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3_BD#343d7f0f4?colgroup=3,2,2,5,15&amp;vcp=1&amp;pid=d29440812&amp;color=0,0,0&amp;vtp=1&amp;vaab=1&amp;bt=1&amp;bbb=1&amp;hb=1">
            <a:extLst>
              <a:ext uri="{FF2B5EF4-FFF2-40B4-BE49-F238E27FC236}">
                <a16:creationId xmlns:a16="http://schemas.microsoft.com/office/drawing/2014/main" id="{BFCE3716-151B-DB9C-B465-F2114D1072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578823"/>
              </p:ext>
            </p:extLst>
          </p:nvPr>
        </p:nvGraphicFramePr>
        <p:xfrm>
          <a:off x="539496" y="1063063"/>
          <a:ext cx="11100816" cy="5308600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9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638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启蒙运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（18世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纪的法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伏尔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抨击封建专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制和教会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宣扬自由平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（1）对欧洲：为欧美资产阶级革命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作了思想上和理论上的准备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国大革命的爆发奠定了思想基础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以法国为中心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随后波及欧洲其他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（2）对中国：中国近代的知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识分子受启蒙运动影响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传西方政治体制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影响了中国的戊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戌变法和新文化运动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孟德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提倡分权与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权分立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3_BD#343d7f0f4?colgroup=3,2,2,5,15&amp;vcp=1&amp;pid=d29440812&amp;color=0,0,0&amp;vtp=1&amp;vaab=1&amp;bt=1&amp;bbb=1&amp;hb=1">
            <a:extLst>
              <a:ext uri="{FF2B5EF4-FFF2-40B4-BE49-F238E27FC236}">
                <a16:creationId xmlns:a16="http://schemas.microsoft.com/office/drawing/2014/main" id="{4A10B69D-456A-8DA6-8A62-B8BE17EE0E83}"/>
              </a:ext>
            </a:extLst>
          </p:cNvPr>
          <p:cNvSpPr txBox="1"/>
          <p:nvPr/>
        </p:nvSpPr>
        <p:spPr>
          <a:xfrm>
            <a:off x="9100312" y="554400"/>
            <a:ext cx="2540000" cy="478080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315810124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3_BD#343d7f0f4?colgroup=3,2,2,5,15&amp;vcp=1&amp;pid=d2944081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182354"/>
              </p:ext>
            </p:extLst>
          </p:nvPr>
        </p:nvGraphicFramePr>
        <p:xfrm>
          <a:off x="539496" y="1002185"/>
          <a:ext cx="11100816" cy="527488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9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718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0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启蒙运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（18世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纪的法</a:t>
                      </a:r>
                    </a:p>
                    <a:p>
                      <a:pPr marL="0" lv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卢梭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人民主权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契约论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（1）对欧洲：为欧美资产阶级革命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作了思想上和理论上的准备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国大革命的爆发奠定了思想基础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以法国为中心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随后波及欧洲其他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（2）对中国：中国近代的知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识分子受启蒙运动影响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传西方政治体制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影响了中国的戊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戌变法和新文化运动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343d7f0f4?colgroup=3,2,2,5,15&amp;vcp=1&amp;pid=d29440812&amp;color=0,0,0&amp;vtp=1&amp;vaab=1&amp;bt=1&amp;bbb=1">
            <a:extLst>
              <a:ext uri="{FF2B5EF4-FFF2-40B4-BE49-F238E27FC236}">
                <a16:creationId xmlns:a16="http://schemas.microsoft.com/office/drawing/2014/main" id="{661DE70D-0FF6-9010-D5E5-816C9865751D}"/>
              </a:ext>
            </a:extLst>
          </p:cNvPr>
          <p:cNvSpPr txBox="1"/>
          <p:nvPr/>
        </p:nvSpPr>
        <p:spPr>
          <a:xfrm>
            <a:off x="10922167" y="3997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3_BD#343d7f0f4?colgroup=3,2,2,5,15&amp;vcp=1&amp;pid=d2944081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841720"/>
              </p:ext>
            </p:extLst>
          </p:nvPr>
        </p:nvGraphicFramePr>
        <p:xfrm>
          <a:off x="539496" y="917101"/>
          <a:ext cx="11100816" cy="5285614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9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255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</a:t>
                      </a: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53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主义的</a:t>
                      </a: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（19世</a:t>
                      </a:r>
                    </a:p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纪的德</a:t>
                      </a: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义理</a:t>
                      </a: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</a:t>
                      </a: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哲学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经济学和科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学社会主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1848年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《共产党宣</a:t>
                      </a: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》发表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（1）对社会主义：在科学理论的指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国际共产主义运动兴起并蓬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勃发展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（2）对欧洲：在俄国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宁结合本国国情将其发展为列宁主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（3）对中国：马克思主义中国</a:t>
                      </a: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化时代化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成果是毛泽东思想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小平理论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三个代表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科学发展观和习近平新时代中国特色社会主义思想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3_BD#343d7f0f4?colgroup=3,2,2,5,15&amp;vcp=1&amp;pid=d29440812&amp;color=0,0,0&amp;vtp=1&amp;vaab=1&amp;bt=1&amp;bbb=1">
            <a:extLst>
              <a:ext uri="{FF2B5EF4-FFF2-40B4-BE49-F238E27FC236}">
                <a16:creationId xmlns:a16="http://schemas.microsoft.com/office/drawing/2014/main" id="{0C672D39-8E98-FBDE-7E9E-E110103D5ACA}"/>
              </a:ext>
            </a:extLst>
          </p:cNvPr>
          <p:cNvSpPr txBox="1"/>
          <p:nvPr/>
        </p:nvSpPr>
        <p:spPr>
          <a:xfrm>
            <a:off x="10922167" y="2848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363</Words>
  <Application>Microsoft Office PowerPoint</Application>
  <PresentationFormat>宽屏</PresentationFormat>
  <Paragraphs>188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2024-11-29T09:29:40Z</dcterms:created>
  <dcterms:modified xsi:type="dcterms:W3CDTF">2025-08-27T11:26:34Z</dcterms:modified>
  <cp:category/>
  <cp:contentStatus/>
</cp:coreProperties>
</file>