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31" r:id="rId3"/>
    <p:sldId id="332" r:id="rId4"/>
    <p:sldId id="333" r:id="rId5"/>
    <p:sldId id="334" r:id="rId6"/>
    <p:sldId id="335" r:id="rId7"/>
    <p:sldId id="337" r:id="rId8"/>
    <p:sldId id="33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7"/>
        <p:guide pos="39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4630" y="870585"/>
            <a:ext cx="9079230" cy="33070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07660" y="2597150"/>
            <a:ext cx="1310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翻箱倒柜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3420" y="2606675"/>
            <a:ext cx="716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绞死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91680" y="2995930"/>
            <a:ext cx="716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耽误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7160" y="3394710"/>
            <a:ext cx="1212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皮开肉绽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8800" y="3385185"/>
            <a:ext cx="819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依偎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63635" y="3385185"/>
            <a:ext cx="744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惶恐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76625" y="3778885"/>
            <a:ext cx="744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砖块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15585" y="3769360"/>
            <a:ext cx="744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绊倒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23580" y="3778885"/>
            <a:ext cx="744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揉搓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958215"/>
            <a:ext cx="9013190" cy="1905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42970" y="138493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23050" y="138493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86040" y="138493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2225" y="171132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3655" y="178371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86040" y="178371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68295" y="211010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90590" y="205295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11795" y="211010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04005" y="250888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23050" y="2465070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98815" y="250888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1003300"/>
            <a:ext cx="8554085" cy="2157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21230" y="1997075"/>
            <a:ext cx="9363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友谊是焦渴时的甘泉，友谊是黑暗中的明灯，友谊是快乐时的分享，友谊是忧伤时的抚慰。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4425" y="2743835"/>
            <a:ext cx="3204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走吧，您说买菜回来就走。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880" y="915035"/>
            <a:ext cx="7550150" cy="47155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782060" y="1192530"/>
            <a:ext cx="7442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52465" y="1183005"/>
            <a:ext cx="10318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融情于景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46195" y="2092960"/>
            <a:ext cx="7442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早晨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2340" y="3244215"/>
            <a:ext cx="1012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阳光明媚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1925" y="3268345"/>
            <a:ext cx="1334770" cy="870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绿色，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院子很大，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空空落落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79945" y="2092960"/>
            <a:ext cx="6686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下午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5645" y="3268345"/>
            <a:ext cx="1337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凉下去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沉郁下去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2290" y="4836160"/>
            <a:ext cx="1290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焦虑、惆怅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02040" y="2083435"/>
            <a:ext cx="7442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黄昏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03590" y="2553335"/>
            <a:ext cx="1430655" cy="495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漫长</a:t>
            </a:r>
            <a:endParaRPr 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消逝</a:t>
            </a:r>
            <a:endParaRPr 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15020" y="3706495"/>
            <a:ext cx="1003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一派荒凉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847090"/>
            <a:ext cx="8077200" cy="405955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357880" y="352171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7405" y="4268470"/>
            <a:ext cx="295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5075" y="353123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02700" y="427799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9320" y="847090"/>
            <a:ext cx="7785100" cy="47701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43375" y="3414395"/>
            <a:ext cx="1903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这段时光不好挨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68335" y="3423920"/>
            <a:ext cx="963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跳房子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00350" y="3710940"/>
            <a:ext cx="1154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看云彩走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73525" y="3720465"/>
            <a:ext cx="1115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拨弄蚁穴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01005" y="3720465"/>
            <a:ext cx="1126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翻看画报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81805" y="4031615"/>
            <a:ext cx="801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排比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28570" y="4337685"/>
            <a:ext cx="7322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排比通过动作描写和内心刻画，表现了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在等待中的无聊、无奈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27495" y="4612005"/>
            <a:ext cx="1183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形单影只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06490" y="4954905"/>
            <a:ext cx="2714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院子空间大，显得冷清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7720" y="5241925"/>
            <a:ext cx="2714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空虚、失落的内心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807720"/>
            <a:ext cx="8620760" cy="30499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347595" y="2512060"/>
            <a:ext cx="723392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放学路上夕阳西下，我背着书包轻快地走在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回家的小路上，嘴里哼着小曲儿，每一步都像是踩在云朵上，心里美滋滋的，因为今天作业少，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还能和朋友们尽情玩耍。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</Words>
  <Application>WPS 演示</Application>
  <PresentationFormat>宽屏</PresentationFormat>
  <Paragraphs>102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184</cp:revision>
  <dcterms:created xsi:type="dcterms:W3CDTF">2019-06-19T02:08:00Z</dcterms:created>
  <dcterms:modified xsi:type="dcterms:W3CDTF">2025-02-02T10:22:51Z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EC80B8AEA8244E10B23A2E71DDB489AF_13</vt:lpwstr>
  </property>
</Properties>
</file>