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2281555"/>
            <a:ext cx="6240780" cy="22948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4576445" y="3712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70320" y="3669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27290" y="36887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420235" y="4064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933440" y="4064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546975" y="4096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2736215"/>
            <a:ext cx="6240780" cy="13855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531870" y="3396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79315" y="3394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81040" y="3385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74180" y="3396615"/>
            <a:ext cx="12331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996555" y="3390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4945" y="2727325"/>
            <a:ext cx="6634480" cy="14255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513455" y="3133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皇帝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500120" y="3495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旁边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893945" y="3133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由来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883150" y="3495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田地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201410" y="3120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220460" y="3505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里面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569835" y="31273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99680" y="3505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没有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2402205"/>
            <a:ext cx="6240780" cy="20529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899785" y="3198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45710" y="3539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324090" y="3902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2304415"/>
            <a:ext cx="6240780" cy="22491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345430" y="2870200"/>
            <a:ext cx="59778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他头上的草帽被一阵大风刮走了。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23205" y="3244850"/>
            <a:ext cx="59010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一阵大风把他头上的草帽刮走了。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692775" y="3943985"/>
            <a:ext cx="30473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乌鸦终于喝到了水。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116455"/>
            <a:ext cx="6386830" cy="262445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 flipV="1">
            <a:off x="3928110" y="3137535"/>
            <a:ext cx="527050" cy="4057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3884295" y="3576320"/>
            <a:ext cx="592455" cy="9766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938905" y="3993515"/>
            <a:ext cx="4610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862070" y="3082290"/>
            <a:ext cx="581660" cy="14376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-1_01"/>
          <p:cNvPicPr>
            <a:picLocks noChangeAspect="1"/>
          </p:cNvPicPr>
          <p:nvPr/>
        </p:nvPicPr>
        <p:blipFill>
          <a:blip r:embed="rId1"/>
          <a:srcRect r="3530"/>
          <a:stretch>
            <a:fillRect/>
          </a:stretch>
        </p:blipFill>
        <p:spPr>
          <a:xfrm>
            <a:off x="147955" y="1556385"/>
            <a:ext cx="5948045" cy="3744595"/>
          </a:xfrm>
          <a:prstGeom prst="rect">
            <a:avLst/>
          </a:prstGeom>
        </p:spPr>
      </p:pic>
      <p:pic>
        <p:nvPicPr>
          <p:cNvPr id="3" name="图片 2" descr="8-4-1_02"/>
          <p:cNvPicPr>
            <a:picLocks noChangeAspect="1"/>
          </p:cNvPicPr>
          <p:nvPr/>
        </p:nvPicPr>
        <p:blipFill>
          <a:blip r:embed="rId2"/>
          <a:srcRect l="1621" r="4216"/>
          <a:stretch>
            <a:fillRect/>
          </a:stretch>
        </p:blipFill>
        <p:spPr>
          <a:xfrm>
            <a:off x="6320790" y="2293620"/>
            <a:ext cx="5784850" cy="2894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1250315" y="4874260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忽然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999740" y="4852670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启发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704080" y="4874260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号召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351395" y="2195195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567545" y="2173605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916285" y="2195195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380095" y="2570480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1110595" y="2567940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391910" y="3601720"/>
            <a:ext cx="61360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我觉得黄帝是一个善于观察、勤于思考，有领导才能的人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491605" y="4722495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8174990" y="4711700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10051415" y="4718050"/>
            <a:ext cx="1017905" cy="4483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74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2025-02-14T08:20:19Z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5DCA6AEF904C49F8B916436B8F83041C_13</vt:lpwstr>
  </property>
</Properties>
</file>