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2" r:id="rId3"/>
    <p:sldId id="273" r:id="rId4"/>
    <p:sldId id="274" r:id="rId5"/>
    <p:sldId id="27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5305" y="948055"/>
            <a:ext cx="8689975" cy="4316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03340" y="359664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五十一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五十二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29610" y="402399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五十四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五十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89550" y="4451350"/>
            <a:ext cx="200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九十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八十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24800" y="4451350"/>
            <a:ext cx="200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六十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五十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1520" y="4873625"/>
            <a:ext cx="200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四十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4590" y="1790700"/>
            <a:ext cx="10107930" cy="241744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3357245" y="3637280"/>
            <a:ext cx="200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三十九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419975" y="3646805"/>
            <a:ext cx="200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四十一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8565" y="1741805"/>
            <a:ext cx="9971405" cy="29781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843020" y="3656330"/>
            <a:ext cx="200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958465" y="4135755"/>
            <a:ext cx="200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8248015" y="3656330"/>
            <a:ext cx="200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九十七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690485" y="4145915"/>
            <a:ext cx="200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6820" y="1259205"/>
            <a:ext cx="9737725" cy="377507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761605" y="4065905"/>
            <a:ext cx="200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778115" y="4537710"/>
            <a:ext cx="2003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510145" y="5027295"/>
            <a:ext cx="2460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提示：画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根小棒。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WPS 演示</Application>
  <PresentationFormat>宽屏</PresentationFormat>
  <Paragraphs>28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175</cp:revision>
  <dcterms:created xsi:type="dcterms:W3CDTF">2019-06-19T02:08:00Z</dcterms:created>
  <dcterms:modified xsi:type="dcterms:W3CDTF">2025-02-27T07:51:25Z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0019029A081447F9893CFB988F94F4D5_13</vt:lpwstr>
  </property>
</Properties>
</file>