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0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910" y="1952625"/>
            <a:ext cx="7028180" cy="29533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61535" y="3609340"/>
            <a:ext cx="41338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58885" y="3608705"/>
            <a:ext cx="413385" cy="3359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43345" y="3944620"/>
            <a:ext cx="41338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6490" y="4253865"/>
            <a:ext cx="46101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8415" y="4598670"/>
            <a:ext cx="37592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245" y="2654300"/>
            <a:ext cx="7762875" cy="1549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55135" y="2981325"/>
            <a:ext cx="473075" cy="3721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4140" y="2981325"/>
            <a:ext cx="473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3350" y="3353435"/>
            <a:ext cx="4826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4140" y="3380105"/>
            <a:ext cx="473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4185" y="3752215"/>
            <a:ext cx="4540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73980" y="3752215"/>
            <a:ext cx="483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6030" y="2981325"/>
            <a:ext cx="4648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43645" y="295465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14005" y="3353435"/>
            <a:ext cx="4819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43645" y="3353435"/>
            <a:ext cx="472440" cy="4254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8090" y="3752215"/>
            <a:ext cx="5441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43645" y="375221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7245" y="2634615"/>
            <a:ext cx="8018145" cy="1588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25255" y="2934970"/>
            <a:ext cx="722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流行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25255" y="3333750"/>
            <a:ext cx="7410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叮嘱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6680" y="3732530"/>
            <a:ext cx="7512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埋怨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2070" y="1360170"/>
            <a:ext cx="6844030" cy="45110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59020" y="2676525"/>
            <a:ext cx="2119630" cy="3562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独立自主的小男子汉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51675" y="2676525"/>
            <a:ext cx="207200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坚强沉着的小男子汉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2690" y="3032760"/>
            <a:ext cx="3153410" cy="464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一个小男孩从出生到四岁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10560" y="3429000"/>
            <a:ext cx="6027420" cy="7467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这段时间里的种种趣事，生动地刻画了一个努力学会独立，面对生活挑战沉着的小男子汉形象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0560" y="4792980"/>
            <a:ext cx="6026785" cy="161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他虽然年龄小，但他学会了独立，拥有了勇敢、坚强、沉着等品质，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已经逐步有了男子汉的气概，所以称他为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“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男子汉”。从这个称呼中，我能感受到作者对他的喜爱之情，以及对于能够见证一个小男孩成长的骄傲与欣喜。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</Words>
  <Application>WPS 演示</Application>
  <PresentationFormat>宽屏</PresentationFormat>
  <Paragraphs>54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Cambria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2025-02-08T07:32:34Z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4C6C1DA7B45344CE95FF5C10A7AD51F6_13</vt:lpwstr>
  </property>
</Properties>
</file>