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0"/>
          <p:cNvPicPr>
            <a:picLocks noChangeAspect="1"/>
          </p:cNvPicPr>
          <p:nvPr/>
        </p:nvPicPr>
        <p:blipFill>
          <a:blip r:embed="rId1"/>
          <a:srcRect r="11884"/>
          <a:stretch>
            <a:fillRect/>
          </a:stretch>
        </p:blipFill>
        <p:spPr>
          <a:xfrm>
            <a:off x="85725" y="980440"/>
            <a:ext cx="5847715" cy="4896485"/>
          </a:xfrm>
          <a:prstGeom prst="rect">
            <a:avLst/>
          </a:prstGeom>
        </p:spPr>
      </p:pic>
      <p:pic>
        <p:nvPicPr>
          <p:cNvPr id="3" name="图片 2" descr="8-3_01"/>
          <p:cNvPicPr>
            <a:picLocks noChangeAspect="1"/>
          </p:cNvPicPr>
          <p:nvPr/>
        </p:nvPicPr>
        <p:blipFill>
          <a:blip r:embed="rId2"/>
          <a:srcRect l="1984" r="564"/>
          <a:stretch>
            <a:fillRect/>
          </a:stretch>
        </p:blipFill>
        <p:spPr>
          <a:xfrm>
            <a:off x="6083935" y="1271270"/>
            <a:ext cx="6108065" cy="5056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710295" y="3442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3064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714740" y="37839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724900" y="4153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符合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661525" y="3442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4406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631045" y="37788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9600565" y="4153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不符合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10545445" y="3442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2550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4805" y="37992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10525125" y="41567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不符合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292975" y="5684520"/>
            <a:ext cx="16960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8559165" y="5694680"/>
            <a:ext cx="12547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9721850" y="5694680"/>
            <a:ext cx="12744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10854055" y="5698490"/>
            <a:ext cx="12115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WPS 演示</Application>
  <PresentationFormat>宽屏</PresentationFormat>
  <Paragraphs>26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2025-02-17T09:09:00Z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E03959DC9D134987AD5F7C67655FE39E_13</vt:lpwstr>
  </property>
</Properties>
</file>