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2535" y="1898650"/>
            <a:ext cx="6934200" cy="32981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40760" y="4151630"/>
            <a:ext cx="32194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2745" y="4151630"/>
            <a:ext cx="30289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8370" y="4151630"/>
            <a:ext cx="29337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62705" y="4669155"/>
            <a:ext cx="320040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3080" y="4151630"/>
            <a:ext cx="32194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82055" y="4151630"/>
            <a:ext cx="321945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65240" y="4669155"/>
            <a:ext cx="320040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11795" y="4141470"/>
            <a:ext cx="33972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09305" y="4669155"/>
            <a:ext cx="32956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2484755"/>
            <a:ext cx="7480300" cy="18891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147560" y="2591435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8905" y="3486785"/>
            <a:ext cx="1201420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0365" y="3486785"/>
            <a:ext cx="12687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三五十五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0755" y="3954145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8_02"/>
          <p:cNvPicPr>
            <a:picLocks noChangeAspect="1"/>
          </p:cNvPicPr>
          <p:nvPr/>
        </p:nvPicPr>
        <p:blipFill>
          <a:blip r:embed="rId1"/>
          <a:srcRect r="9206"/>
          <a:stretch>
            <a:fillRect/>
          </a:stretch>
        </p:blipFill>
        <p:spPr>
          <a:xfrm>
            <a:off x="2231390" y="2882900"/>
            <a:ext cx="7561580" cy="10706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61410" y="2949575"/>
            <a:ext cx="310515" cy="367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20080" y="2950210"/>
            <a:ext cx="349250" cy="367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6825" y="2954655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38030" y="2954655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2835" y="3429000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8470" y="3429000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760" y="3429000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38030" y="3429000"/>
            <a:ext cx="31051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8_03"/>
          <p:cNvPicPr>
            <a:picLocks noChangeAspect="1"/>
          </p:cNvPicPr>
          <p:nvPr/>
        </p:nvPicPr>
        <p:blipFill>
          <a:blip r:embed="rId1"/>
          <a:srcRect r="18915"/>
          <a:stretch>
            <a:fillRect/>
          </a:stretch>
        </p:blipFill>
        <p:spPr>
          <a:xfrm>
            <a:off x="2790190" y="2206625"/>
            <a:ext cx="6228080" cy="23202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59910" y="2629535"/>
            <a:ext cx="2914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5080" y="2629535"/>
            <a:ext cx="2914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44255" y="2629535"/>
            <a:ext cx="2914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85480" y="3115945"/>
            <a:ext cx="358775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9910" y="3547110"/>
            <a:ext cx="2914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5080" y="3547110"/>
            <a:ext cx="2914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44255" y="3551555"/>
            <a:ext cx="2914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4060" y="4029710"/>
            <a:ext cx="1469390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这个数本身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3630" y="2216785"/>
            <a:ext cx="7216140" cy="2425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51475" y="3429000"/>
            <a:ext cx="454660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36005" y="3429000"/>
            <a:ext cx="369570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5445" y="3429000"/>
            <a:ext cx="2914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4105" y="3429000"/>
            <a:ext cx="50990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3240" y="3429000"/>
            <a:ext cx="3295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46490" y="3429000"/>
            <a:ext cx="2914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9890" y="3968750"/>
            <a:ext cx="4438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6005" y="3968750"/>
            <a:ext cx="369570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27825" y="3968750"/>
            <a:ext cx="2914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4740" y="3968750"/>
            <a:ext cx="509905" cy="3441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3240" y="3969385"/>
            <a:ext cx="3295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46490" y="3969385"/>
            <a:ext cx="29146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82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Cambria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2025-02-14T07:13:47Z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CDABCF4A9B7440559AF3F1560831BD31_13</vt:lpwstr>
  </property>
</Properties>
</file>