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04265"/>
            <a:ext cx="10974070" cy="36118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46295" y="2453640"/>
            <a:ext cx="5200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66360" y="3386455"/>
            <a:ext cx="520065" cy="374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sz="1600" spc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 descr="4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0565" y="763270"/>
            <a:ext cx="8448040" cy="5486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14595" y="1416050"/>
            <a:ext cx="8978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ACDE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26860" y="5675630"/>
            <a:ext cx="358267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街道宽阔平坦，无人驾驶车安全便捷，还开通了空中街道，再也不会堵车了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26860" y="5276850"/>
            <a:ext cx="457073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操场可以自动升降，还能扩大或缩小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26860" y="4750435"/>
            <a:ext cx="3010535" cy="3613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空气清新，绿树成荫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8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04240"/>
            <a:ext cx="10955020" cy="434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09675"/>
            <a:ext cx="10969625" cy="354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83590"/>
            <a:ext cx="10974705" cy="486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4725" y="788035"/>
            <a:ext cx="7703185" cy="582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>宽屏</PresentationFormat>
  <Paragraphs>12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2024-08-23T09:16:55Z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