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7" r:id="rId4"/>
    <p:sldId id="285" r:id="rId5"/>
    <p:sldId id="284" r:id="rId6"/>
    <p:sldId id="291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5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.tiff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96645"/>
            <a:ext cx="10968990" cy="31000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268210" y="3287395"/>
            <a:ext cx="1246505" cy="6108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12048" y="3697605"/>
            <a:ext cx="126555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5_01"/>
          <p:cNvPicPr>
            <a:picLocks noChangeAspect="1"/>
          </p:cNvPicPr>
          <p:nvPr/>
        </p:nvPicPr>
        <p:blipFill>
          <a:blip r:embed="rId1"/>
          <a:srcRect r="5330"/>
          <a:stretch>
            <a:fillRect/>
          </a:stretch>
        </p:blipFill>
        <p:spPr>
          <a:xfrm>
            <a:off x="551815" y="1490345"/>
            <a:ext cx="10968990" cy="1797685"/>
          </a:xfrm>
          <a:prstGeom prst="rect">
            <a:avLst/>
          </a:prstGeom>
        </p:spPr>
      </p:pic>
      <p:pic>
        <p:nvPicPr>
          <p:cNvPr id="5" name="图片 4" descr="4-5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695" y="3429000"/>
            <a:ext cx="10969625" cy="12865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636635" y="2779395"/>
            <a:ext cx="718185" cy="5086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正视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11045" y="3838575"/>
            <a:ext cx="1312545" cy="360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因为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66578" y="23215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注视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59133" y="19005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凝视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77840" y="4262755"/>
            <a:ext cx="9163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而是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01583" y="42506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50105" y="3851910"/>
            <a:ext cx="13119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所以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6" grpId="0"/>
      <p:bldP spid="8" grpId="0"/>
      <p:bldP spid="13" grpId="0"/>
      <p:bldP spid="12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66775"/>
            <a:ext cx="11001375" cy="51123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30128" y="42614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同志们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46555" y="2143125"/>
            <a:ext cx="69519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岛上环境不好，战士们是如何种出蔬菜的？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47075" y="1678305"/>
            <a:ext cx="12192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惊讶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89408" y="16783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震撼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79550" y="3826510"/>
            <a:ext cx="9015730" cy="4349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将军看到战士们把蔬菜留给他吃，战士们自己却吃罐头，心里很感动。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71240" y="5494655"/>
            <a:ext cx="3249295" cy="4502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祖国朝气蓬勃，奋发向上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2175" y="4660265"/>
            <a:ext cx="89916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将军对战士们的怜爱，是出于一位长辈对晚辈最真切的关爱。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81203" y="42614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孩子们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6" grpId="0"/>
      <p:bldP spid="10" grpId="0"/>
      <p:bldP spid="5" grpId="0"/>
      <p:bldP spid="13" grpId="0"/>
      <p:bldP spid="12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5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9625" cy="23247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644005" y="3326765"/>
            <a:ext cx="11436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敬礼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91903" y="33267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离开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37848" y="19577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菜地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91903" y="26733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留宿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661525" y="3372485"/>
            <a:ext cx="1001395" cy="3530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祖国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61525" y="2018030"/>
            <a:ext cx="11436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海岛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5" grpId="0"/>
      <p:bldP spid="7" grpId="0"/>
      <p:bldP spid="10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5_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990" cy="24612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17280" y="3333750"/>
            <a:ext cx="21717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留取丹心照汗青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92240" y="2874010"/>
            <a:ext cx="25679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遗民泪尽胡尘里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35760" y="3333750"/>
            <a:ext cx="18751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国破山河在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71520" y="2874010"/>
            <a:ext cx="17684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视死忽如归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DhjOGZiMjE1M2JkOGJmMDQ0YTk3YWJkZDc1NTA5Mz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</Words>
  <Application>WPS 演示</Application>
  <PresentationFormat>宽屏</PresentationFormat>
  <Paragraphs>54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南船</cp:lastModifiedBy>
  <cp:revision>170</cp:revision>
  <dcterms:created xsi:type="dcterms:W3CDTF">2019-06-19T02:08:00Z</dcterms:created>
  <dcterms:modified xsi:type="dcterms:W3CDTF">2024-08-28T12:03:52Z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D009DF75EECF428FAAB9AE23E884C75C_13</vt:lpwstr>
  </property>
</Properties>
</file>